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828BCEA-CE10-451E-85D2-12FD7FD72FA3}" type="doc">
      <dgm:prSet loTypeId="urn:microsoft.com/office/officeart/2005/8/layout/vProcess5" loCatId="process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AC73DC49-C66D-4A03-A9B5-81818A58A1C5}">
      <dgm:prSet phldrT="[Text]"/>
      <dgm:spPr/>
      <dgm:t>
        <a:bodyPr/>
        <a:lstStyle/>
        <a:p>
          <a:r>
            <a:rPr lang="bn-IN" dirty="0" smtClean="0"/>
            <a:t>ভিন্ন ভিন্ন জীবদেহে ভিন্ন ভিন্ন আত্মা বিরাজমান।</a:t>
          </a:r>
          <a:endParaRPr lang="en-US" dirty="0"/>
        </a:p>
      </dgm:t>
    </dgm:pt>
    <dgm:pt modelId="{9D1375F0-4953-4926-9102-06E9DC8660E7}" type="parTrans" cxnId="{16B9F28D-1214-473B-98DC-CE99F1E09D93}">
      <dgm:prSet/>
      <dgm:spPr/>
      <dgm:t>
        <a:bodyPr/>
        <a:lstStyle/>
        <a:p>
          <a:endParaRPr lang="en-US"/>
        </a:p>
      </dgm:t>
    </dgm:pt>
    <dgm:pt modelId="{F46B8222-4980-4507-A2BE-3400F164806D}" type="sibTrans" cxnId="{16B9F28D-1214-473B-98DC-CE99F1E09D93}">
      <dgm:prSet/>
      <dgm:spPr/>
      <dgm:t>
        <a:bodyPr/>
        <a:lstStyle/>
        <a:p>
          <a:endParaRPr lang="en-US"/>
        </a:p>
      </dgm:t>
    </dgm:pt>
    <dgm:pt modelId="{F17E1986-4917-4E15-8597-71FEFF2F42AA}">
      <dgm:prSet phldrT="[Text]"/>
      <dgm:spPr/>
      <dgm:t>
        <a:bodyPr/>
        <a:lstStyle/>
        <a:p>
          <a:r>
            <a:rPr lang="bn-IN" dirty="0" smtClean="0"/>
            <a:t>আত্মা প্রতি শরীরে ভিন্ন ভিন্ন হওয়ায় অনেক। </a:t>
          </a:r>
          <a:endParaRPr lang="en-US" dirty="0"/>
        </a:p>
      </dgm:t>
    </dgm:pt>
    <dgm:pt modelId="{FD2C5EB1-ADC4-41EA-B295-0824626B1309}" type="parTrans" cxnId="{62B635F3-082A-4666-A5A4-BFB297EB1527}">
      <dgm:prSet/>
      <dgm:spPr/>
      <dgm:t>
        <a:bodyPr/>
        <a:lstStyle/>
        <a:p>
          <a:endParaRPr lang="en-US"/>
        </a:p>
      </dgm:t>
    </dgm:pt>
    <dgm:pt modelId="{B782DE8F-0EA4-4115-AED6-42CC75EA40C8}" type="sibTrans" cxnId="{62B635F3-082A-4666-A5A4-BFB297EB1527}">
      <dgm:prSet/>
      <dgm:spPr/>
      <dgm:t>
        <a:bodyPr/>
        <a:lstStyle/>
        <a:p>
          <a:endParaRPr lang="en-US"/>
        </a:p>
      </dgm:t>
    </dgm:pt>
    <dgm:pt modelId="{47E2CA32-50B9-4F6F-953B-0A8DD77F5624}">
      <dgm:prSet phldrT="[Text]"/>
      <dgm:spPr/>
      <dgm:t>
        <a:bodyPr/>
        <a:lstStyle/>
        <a:p>
          <a:r>
            <a:rPr lang="bn-IN" dirty="0" smtClean="0"/>
            <a:t>সুতারাং পুরুষ এক নয়, বহু।</a:t>
          </a:r>
          <a:endParaRPr lang="en-US" dirty="0"/>
        </a:p>
      </dgm:t>
    </dgm:pt>
    <dgm:pt modelId="{9BA7F51F-B715-4204-B7AD-B61CBE6DB355}" type="parTrans" cxnId="{8CBEEB1B-F639-49F6-AC7C-0D852E28AB3A}">
      <dgm:prSet/>
      <dgm:spPr/>
      <dgm:t>
        <a:bodyPr/>
        <a:lstStyle/>
        <a:p>
          <a:endParaRPr lang="en-US"/>
        </a:p>
      </dgm:t>
    </dgm:pt>
    <dgm:pt modelId="{BAF20DED-C4A7-4E6A-8BB1-E6CBBC98B93B}" type="sibTrans" cxnId="{8CBEEB1B-F639-49F6-AC7C-0D852E28AB3A}">
      <dgm:prSet/>
      <dgm:spPr/>
      <dgm:t>
        <a:bodyPr/>
        <a:lstStyle/>
        <a:p>
          <a:endParaRPr lang="en-US"/>
        </a:p>
      </dgm:t>
    </dgm:pt>
    <dgm:pt modelId="{32A09D0E-5BF4-405D-9E1D-1BB03CB36020}" type="pres">
      <dgm:prSet presAssocID="{3828BCEA-CE10-451E-85D2-12FD7FD72FA3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C61F9A8-F3FD-4B3A-B191-4FAEC2375653}" type="pres">
      <dgm:prSet presAssocID="{3828BCEA-CE10-451E-85D2-12FD7FD72FA3}" presName="dummyMaxCanvas" presStyleCnt="0">
        <dgm:presLayoutVars/>
      </dgm:prSet>
      <dgm:spPr/>
      <dgm:t>
        <a:bodyPr/>
        <a:lstStyle/>
        <a:p>
          <a:endParaRPr lang="en-US"/>
        </a:p>
      </dgm:t>
    </dgm:pt>
    <dgm:pt modelId="{3FDFE3B5-2403-428A-A2E4-FC1F0981E18A}" type="pres">
      <dgm:prSet presAssocID="{3828BCEA-CE10-451E-85D2-12FD7FD72FA3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A6948C-9C06-4D9C-A388-AB2702BA19E9}" type="pres">
      <dgm:prSet presAssocID="{3828BCEA-CE10-451E-85D2-12FD7FD72FA3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4A1C6A-AD0A-427C-A277-6CD34A0ECBFD}" type="pres">
      <dgm:prSet presAssocID="{3828BCEA-CE10-451E-85D2-12FD7FD72FA3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422B0E-2423-468B-BAC4-777FE1B23E83}" type="pres">
      <dgm:prSet presAssocID="{3828BCEA-CE10-451E-85D2-12FD7FD72FA3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7C350D-1DE7-4617-AA17-9E19C3883E80}" type="pres">
      <dgm:prSet presAssocID="{3828BCEA-CE10-451E-85D2-12FD7FD72FA3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C25CC6-FA73-40F4-818F-7CCD88746CA9}" type="pres">
      <dgm:prSet presAssocID="{3828BCEA-CE10-451E-85D2-12FD7FD72FA3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4D4583-EE1A-4F25-9BCA-509FB4C8CFF0}" type="pres">
      <dgm:prSet presAssocID="{3828BCEA-CE10-451E-85D2-12FD7FD72FA3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F6511F-21E0-4940-A159-76650DC75FD8}" type="pres">
      <dgm:prSet presAssocID="{3828BCEA-CE10-451E-85D2-12FD7FD72FA3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4E5466A-14B2-4DE3-A61B-5526420D6430}" type="presOf" srcId="{B782DE8F-0EA4-4115-AED6-42CC75EA40C8}" destId="{1C7C350D-1DE7-4617-AA17-9E19C3883E80}" srcOrd="0" destOrd="0" presId="urn:microsoft.com/office/officeart/2005/8/layout/vProcess5"/>
    <dgm:cxn modelId="{EB4F4212-19E8-4649-9BA6-5C759FC74B7D}" type="presOf" srcId="{AC73DC49-C66D-4A03-A9B5-81818A58A1C5}" destId="{3FDFE3B5-2403-428A-A2E4-FC1F0981E18A}" srcOrd="0" destOrd="0" presId="urn:microsoft.com/office/officeart/2005/8/layout/vProcess5"/>
    <dgm:cxn modelId="{88B45A38-8AA3-4393-B70A-5DE74E5DC3DC}" type="presOf" srcId="{F46B8222-4980-4507-A2BE-3400F164806D}" destId="{1D422B0E-2423-468B-BAC4-777FE1B23E83}" srcOrd="0" destOrd="0" presId="urn:microsoft.com/office/officeart/2005/8/layout/vProcess5"/>
    <dgm:cxn modelId="{C4265ED0-3B97-48DD-B07D-6775D4DA6F06}" type="presOf" srcId="{3828BCEA-CE10-451E-85D2-12FD7FD72FA3}" destId="{32A09D0E-5BF4-405D-9E1D-1BB03CB36020}" srcOrd="0" destOrd="0" presId="urn:microsoft.com/office/officeart/2005/8/layout/vProcess5"/>
    <dgm:cxn modelId="{7FE78AA1-EFED-4B30-AE7D-7998C3A98AC0}" type="presOf" srcId="{AC73DC49-C66D-4A03-A9B5-81818A58A1C5}" destId="{ACC25CC6-FA73-40F4-818F-7CCD88746CA9}" srcOrd="1" destOrd="0" presId="urn:microsoft.com/office/officeart/2005/8/layout/vProcess5"/>
    <dgm:cxn modelId="{901179A1-F5B0-4200-A9E8-3001F6E3E2DA}" type="presOf" srcId="{47E2CA32-50B9-4F6F-953B-0A8DD77F5624}" destId="{7DF6511F-21E0-4940-A159-76650DC75FD8}" srcOrd="1" destOrd="0" presId="urn:microsoft.com/office/officeart/2005/8/layout/vProcess5"/>
    <dgm:cxn modelId="{AAEDF23D-119E-48B7-8F69-D61975E56E8A}" type="presOf" srcId="{F17E1986-4917-4E15-8597-71FEFF2F42AA}" destId="{5CA6948C-9C06-4D9C-A388-AB2702BA19E9}" srcOrd="0" destOrd="0" presId="urn:microsoft.com/office/officeart/2005/8/layout/vProcess5"/>
    <dgm:cxn modelId="{8CBEEB1B-F639-49F6-AC7C-0D852E28AB3A}" srcId="{3828BCEA-CE10-451E-85D2-12FD7FD72FA3}" destId="{47E2CA32-50B9-4F6F-953B-0A8DD77F5624}" srcOrd="2" destOrd="0" parTransId="{9BA7F51F-B715-4204-B7AD-B61CBE6DB355}" sibTransId="{BAF20DED-C4A7-4E6A-8BB1-E6CBBC98B93B}"/>
    <dgm:cxn modelId="{501C6BCC-9C2E-4B2C-BC09-627E58978667}" type="presOf" srcId="{47E2CA32-50B9-4F6F-953B-0A8DD77F5624}" destId="{944A1C6A-AD0A-427C-A277-6CD34A0ECBFD}" srcOrd="0" destOrd="0" presId="urn:microsoft.com/office/officeart/2005/8/layout/vProcess5"/>
    <dgm:cxn modelId="{62B635F3-082A-4666-A5A4-BFB297EB1527}" srcId="{3828BCEA-CE10-451E-85D2-12FD7FD72FA3}" destId="{F17E1986-4917-4E15-8597-71FEFF2F42AA}" srcOrd="1" destOrd="0" parTransId="{FD2C5EB1-ADC4-41EA-B295-0824626B1309}" sibTransId="{B782DE8F-0EA4-4115-AED6-42CC75EA40C8}"/>
    <dgm:cxn modelId="{9B11A2B9-0E5B-438C-834C-EB0F25917762}" type="presOf" srcId="{F17E1986-4917-4E15-8597-71FEFF2F42AA}" destId="{C74D4583-EE1A-4F25-9BCA-509FB4C8CFF0}" srcOrd="1" destOrd="0" presId="urn:microsoft.com/office/officeart/2005/8/layout/vProcess5"/>
    <dgm:cxn modelId="{16B9F28D-1214-473B-98DC-CE99F1E09D93}" srcId="{3828BCEA-CE10-451E-85D2-12FD7FD72FA3}" destId="{AC73DC49-C66D-4A03-A9B5-81818A58A1C5}" srcOrd="0" destOrd="0" parTransId="{9D1375F0-4953-4926-9102-06E9DC8660E7}" sibTransId="{F46B8222-4980-4507-A2BE-3400F164806D}"/>
    <dgm:cxn modelId="{A0F77FC1-B33E-49CC-9A66-75533953BC6D}" type="presParOf" srcId="{32A09D0E-5BF4-405D-9E1D-1BB03CB36020}" destId="{0C61F9A8-F3FD-4B3A-B191-4FAEC2375653}" srcOrd="0" destOrd="0" presId="urn:microsoft.com/office/officeart/2005/8/layout/vProcess5"/>
    <dgm:cxn modelId="{5BCD9FEF-DE7F-40A7-A007-A960138141A8}" type="presParOf" srcId="{32A09D0E-5BF4-405D-9E1D-1BB03CB36020}" destId="{3FDFE3B5-2403-428A-A2E4-FC1F0981E18A}" srcOrd="1" destOrd="0" presId="urn:microsoft.com/office/officeart/2005/8/layout/vProcess5"/>
    <dgm:cxn modelId="{8B5B5AF7-3896-4C86-BAEF-56AA20073CB0}" type="presParOf" srcId="{32A09D0E-5BF4-405D-9E1D-1BB03CB36020}" destId="{5CA6948C-9C06-4D9C-A388-AB2702BA19E9}" srcOrd="2" destOrd="0" presId="urn:microsoft.com/office/officeart/2005/8/layout/vProcess5"/>
    <dgm:cxn modelId="{7D59403B-06B1-4259-B4E5-1EBF3B115011}" type="presParOf" srcId="{32A09D0E-5BF4-405D-9E1D-1BB03CB36020}" destId="{944A1C6A-AD0A-427C-A277-6CD34A0ECBFD}" srcOrd="3" destOrd="0" presId="urn:microsoft.com/office/officeart/2005/8/layout/vProcess5"/>
    <dgm:cxn modelId="{5E1EF99B-F922-43A9-9ED8-FEC0F3BDA817}" type="presParOf" srcId="{32A09D0E-5BF4-405D-9E1D-1BB03CB36020}" destId="{1D422B0E-2423-468B-BAC4-777FE1B23E83}" srcOrd="4" destOrd="0" presId="urn:microsoft.com/office/officeart/2005/8/layout/vProcess5"/>
    <dgm:cxn modelId="{E64E70BB-0B4A-482F-A820-46DF3AC49CF2}" type="presParOf" srcId="{32A09D0E-5BF4-405D-9E1D-1BB03CB36020}" destId="{1C7C350D-1DE7-4617-AA17-9E19C3883E80}" srcOrd="5" destOrd="0" presId="urn:microsoft.com/office/officeart/2005/8/layout/vProcess5"/>
    <dgm:cxn modelId="{3BBD8D97-F237-4441-9BD8-E0E7E5812587}" type="presParOf" srcId="{32A09D0E-5BF4-405D-9E1D-1BB03CB36020}" destId="{ACC25CC6-FA73-40F4-818F-7CCD88746CA9}" srcOrd="6" destOrd="0" presId="urn:microsoft.com/office/officeart/2005/8/layout/vProcess5"/>
    <dgm:cxn modelId="{B98D8771-D448-4A5F-B5A1-41D1223295E3}" type="presParOf" srcId="{32A09D0E-5BF4-405D-9E1D-1BB03CB36020}" destId="{C74D4583-EE1A-4F25-9BCA-509FB4C8CFF0}" srcOrd="7" destOrd="0" presId="urn:microsoft.com/office/officeart/2005/8/layout/vProcess5"/>
    <dgm:cxn modelId="{E499F6CD-5D5C-4FBD-8D4C-F549C4F57A11}" type="presParOf" srcId="{32A09D0E-5BF4-405D-9E1D-1BB03CB36020}" destId="{7DF6511F-21E0-4940-A159-76650DC75FD8}" srcOrd="8" destOrd="0" presId="urn:microsoft.com/office/officeart/2005/8/layout/vProcess5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78EF3AC-4440-41A3-94BA-372DA33E7853}" type="doc">
      <dgm:prSet loTypeId="urn:microsoft.com/office/officeart/2005/8/layout/vProcess5" loCatId="process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E2F84F4E-15A0-483A-9193-0DD2769D41AE}">
      <dgm:prSet phldrT="[Text]"/>
      <dgm:spPr/>
      <dgm:t>
        <a:bodyPr/>
        <a:lstStyle/>
        <a:p>
          <a:r>
            <a:rPr lang="bn-IN" dirty="0" smtClean="0"/>
            <a:t>পুরুষ যদি বহু না হয়ে এক হত তাহলে একজনের জন্ম বা মৃত্যুর সঙ্গে সঙ্গে অন্যজনেরও জন্ম বা মৃত্যু হত। </a:t>
          </a:r>
          <a:endParaRPr lang="en-US" dirty="0"/>
        </a:p>
      </dgm:t>
    </dgm:pt>
    <dgm:pt modelId="{0EB0AA86-6C8B-4E84-A01F-05DA2504A24C}" type="parTrans" cxnId="{0388A42A-27D6-4C04-A304-00D2572005A6}">
      <dgm:prSet/>
      <dgm:spPr/>
      <dgm:t>
        <a:bodyPr/>
        <a:lstStyle/>
        <a:p>
          <a:endParaRPr lang="en-US"/>
        </a:p>
      </dgm:t>
    </dgm:pt>
    <dgm:pt modelId="{AF9A500B-C6E3-4F5F-8F0D-BED05553756C}" type="sibTrans" cxnId="{0388A42A-27D6-4C04-A304-00D2572005A6}">
      <dgm:prSet/>
      <dgm:spPr/>
      <dgm:t>
        <a:bodyPr/>
        <a:lstStyle/>
        <a:p>
          <a:endParaRPr lang="en-US"/>
        </a:p>
      </dgm:t>
    </dgm:pt>
    <dgm:pt modelId="{A75A6B6A-883A-4176-BBEE-C290FD771289}">
      <dgm:prSet phldrT="[Text]"/>
      <dgm:spPr/>
      <dgm:t>
        <a:bodyPr/>
        <a:lstStyle/>
        <a:p>
          <a:r>
            <a:rPr lang="bn-IN" dirty="0" smtClean="0"/>
            <a:t>একজনের ইন্দিয় বৈকল্য দেখাদিলে অন্যেরও ইন্দ্রিয় বৈকল্য দেখা দিত।</a:t>
          </a:r>
          <a:endParaRPr lang="en-US" dirty="0"/>
        </a:p>
      </dgm:t>
    </dgm:pt>
    <dgm:pt modelId="{831D8CFE-4A41-4748-93BF-6EBBC1531AA2}" type="parTrans" cxnId="{0267078B-208B-4DE0-8DFE-79CABBA27D97}">
      <dgm:prSet/>
      <dgm:spPr/>
      <dgm:t>
        <a:bodyPr/>
        <a:lstStyle/>
        <a:p>
          <a:endParaRPr lang="en-US"/>
        </a:p>
      </dgm:t>
    </dgm:pt>
    <dgm:pt modelId="{03158642-24A3-4DCF-A757-60F6BA4C3549}" type="sibTrans" cxnId="{0267078B-208B-4DE0-8DFE-79CABBA27D97}">
      <dgm:prSet/>
      <dgm:spPr/>
      <dgm:t>
        <a:bodyPr/>
        <a:lstStyle/>
        <a:p>
          <a:endParaRPr lang="en-US"/>
        </a:p>
      </dgm:t>
    </dgm:pt>
    <dgm:pt modelId="{7F2DAFE9-D69D-4DD4-A297-ACB85EDED9AE}">
      <dgm:prSet phldrT="[Text]"/>
      <dgm:spPr/>
      <dgm:t>
        <a:bodyPr/>
        <a:lstStyle/>
        <a:p>
          <a:r>
            <a:rPr lang="bn-IN" dirty="0" smtClean="0"/>
            <a:t>কিন্তু বাস্তবে তা হয় না।</a:t>
          </a:r>
          <a:endParaRPr lang="en-US" dirty="0"/>
        </a:p>
      </dgm:t>
    </dgm:pt>
    <dgm:pt modelId="{CCC5B1A3-7F42-40E8-8890-5D9671A50E96}" type="parTrans" cxnId="{51C10A33-B023-45F6-B854-2760926E6BE5}">
      <dgm:prSet/>
      <dgm:spPr/>
      <dgm:t>
        <a:bodyPr/>
        <a:lstStyle/>
        <a:p>
          <a:endParaRPr lang="en-US"/>
        </a:p>
      </dgm:t>
    </dgm:pt>
    <dgm:pt modelId="{37F95CF9-AFFB-4BA9-8FC2-8EBFDEF87072}" type="sibTrans" cxnId="{51C10A33-B023-45F6-B854-2760926E6BE5}">
      <dgm:prSet/>
      <dgm:spPr/>
      <dgm:t>
        <a:bodyPr/>
        <a:lstStyle/>
        <a:p>
          <a:endParaRPr lang="en-US"/>
        </a:p>
      </dgm:t>
    </dgm:pt>
    <dgm:pt modelId="{B25EB8B7-87E1-40F8-9938-8BD6052E49FB}">
      <dgm:prSet phldrT="[Text]"/>
      <dgm:spPr/>
      <dgm:t>
        <a:bodyPr/>
        <a:lstStyle/>
        <a:p>
          <a:r>
            <a:rPr lang="bn-IN" dirty="0" smtClean="0"/>
            <a:t>সুতরাং স্বীকার করতে হয় যে, পুরুষ বা আত্মা এক নয়, বহু।</a:t>
          </a:r>
          <a:endParaRPr lang="en-US" dirty="0"/>
        </a:p>
      </dgm:t>
    </dgm:pt>
    <dgm:pt modelId="{E603FC80-436F-4832-83AC-18E1FA26611F}" type="parTrans" cxnId="{47B7C309-5930-463C-A129-254A56B830F1}">
      <dgm:prSet/>
      <dgm:spPr/>
      <dgm:t>
        <a:bodyPr/>
        <a:lstStyle/>
        <a:p>
          <a:endParaRPr lang="en-US"/>
        </a:p>
      </dgm:t>
    </dgm:pt>
    <dgm:pt modelId="{BF7B2052-500C-4B0F-9321-C2E5F25835FA}" type="sibTrans" cxnId="{47B7C309-5930-463C-A129-254A56B830F1}">
      <dgm:prSet/>
      <dgm:spPr/>
      <dgm:t>
        <a:bodyPr/>
        <a:lstStyle/>
        <a:p>
          <a:endParaRPr lang="en-US"/>
        </a:p>
      </dgm:t>
    </dgm:pt>
    <dgm:pt modelId="{B6215E86-3322-4759-A227-E78D7D46C109}" type="pres">
      <dgm:prSet presAssocID="{A78EF3AC-4440-41A3-94BA-372DA33E7853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BFD5302-46AB-4A28-A8DC-C069FC4D7D31}" type="pres">
      <dgm:prSet presAssocID="{A78EF3AC-4440-41A3-94BA-372DA33E7853}" presName="dummyMaxCanvas" presStyleCnt="0">
        <dgm:presLayoutVars/>
      </dgm:prSet>
      <dgm:spPr/>
      <dgm:t>
        <a:bodyPr/>
        <a:lstStyle/>
        <a:p>
          <a:endParaRPr lang="en-US"/>
        </a:p>
      </dgm:t>
    </dgm:pt>
    <dgm:pt modelId="{F92CB39E-23B1-4859-892F-5A1F3DBD5107}" type="pres">
      <dgm:prSet presAssocID="{A78EF3AC-4440-41A3-94BA-372DA33E7853}" presName="FourNodes_1" presStyleLbl="node1" presStyleIdx="0" presStyleCnt="4" custLinFactNeighborY="-33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CB6745-B8D0-4CB8-A6B3-31DD102C5D1D}" type="pres">
      <dgm:prSet presAssocID="{A78EF3AC-4440-41A3-94BA-372DA33E7853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D2A0B8-CC79-49A3-9D39-067EF17B7D1E}" type="pres">
      <dgm:prSet presAssocID="{A78EF3AC-4440-41A3-94BA-372DA33E7853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F94E10-4CF4-4AD9-8EA1-2859507E534C}" type="pres">
      <dgm:prSet presAssocID="{A78EF3AC-4440-41A3-94BA-372DA33E7853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583CBE-2483-4B00-A691-21A876A6084C}" type="pres">
      <dgm:prSet presAssocID="{A78EF3AC-4440-41A3-94BA-372DA33E7853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022B87-234A-489F-80DC-F3B83109AC49}" type="pres">
      <dgm:prSet presAssocID="{A78EF3AC-4440-41A3-94BA-372DA33E7853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7CC798-AB01-4FF6-842F-A6F21B4AE969}" type="pres">
      <dgm:prSet presAssocID="{A78EF3AC-4440-41A3-94BA-372DA33E7853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B0FC6F-B83A-423C-AF40-5128312D2BB4}" type="pres">
      <dgm:prSet presAssocID="{A78EF3AC-4440-41A3-94BA-372DA33E7853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DE2211-3604-4929-BBE5-5B2CC0EA991A}" type="pres">
      <dgm:prSet presAssocID="{A78EF3AC-4440-41A3-94BA-372DA33E7853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05A4AC-F5B9-4831-8131-836F5D1B25C7}" type="pres">
      <dgm:prSet presAssocID="{A78EF3AC-4440-41A3-94BA-372DA33E7853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F33337-F4A1-4F3F-A138-15033152D8FC}" type="pres">
      <dgm:prSet presAssocID="{A78EF3AC-4440-41A3-94BA-372DA33E7853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EA0E95C-82C5-479E-80CD-11779E52418B}" type="presOf" srcId="{A75A6B6A-883A-4176-BBEE-C290FD771289}" destId="{FBCB6745-B8D0-4CB8-A6B3-31DD102C5D1D}" srcOrd="0" destOrd="0" presId="urn:microsoft.com/office/officeart/2005/8/layout/vProcess5"/>
    <dgm:cxn modelId="{3B1C45F0-2CAC-4F8F-BB9D-E6D521654903}" type="presOf" srcId="{7F2DAFE9-D69D-4DD4-A297-ACB85EDED9AE}" destId="{64D2A0B8-CC79-49A3-9D39-067EF17B7D1E}" srcOrd="0" destOrd="0" presId="urn:microsoft.com/office/officeart/2005/8/layout/vProcess5"/>
    <dgm:cxn modelId="{51C10A33-B023-45F6-B854-2760926E6BE5}" srcId="{A78EF3AC-4440-41A3-94BA-372DA33E7853}" destId="{7F2DAFE9-D69D-4DD4-A297-ACB85EDED9AE}" srcOrd="2" destOrd="0" parTransId="{CCC5B1A3-7F42-40E8-8890-5D9671A50E96}" sibTransId="{37F95CF9-AFFB-4BA9-8FC2-8EBFDEF87072}"/>
    <dgm:cxn modelId="{BF6B00E3-3CB8-41C4-B974-A4B8201243F9}" type="presOf" srcId="{A78EF3AC-4440-41A3-94BA-372DA33E7853}" destId="{B6215E86-3322-4759-A227-E78D7D46C109}" srcOrd="0" destOrd="0" presId="urn:microsoft.com/office/officeart/2005/8/layout/vProcess5"/>
    <dgm:cxn modelId="{DF158A31-F230-4539-8868-3BC209C0C23B}" type="presOf" srcId="{37F95CF9-AFFB-4BA9-8FC2-8EBFDEF87072}" destId="{DD7CC798-AB01-4FF6-842F-A6F21B4AE969}" srcOrd="0" destOrd="0" presId="urn:microsoft.com/office/officeart/2005/8/layout/vProcess5"/>
    <dgm:cxn modelId="{0267078B-208B-4DE0-8DFE-79CABBA27D97}" srcId="{A78EF3AC-4440-41A3-94BA-372DA33E7853}" destId="{A75A6B6A-883A-4176-BBEE-C290FD771289}" srcOrd="1" destOrd="0" parTransId="{831D8CFE-4A41-4748-93BF-6EBBC1531AA2}" sibTransId="{03158642-24A3-4DCF-A757-60F6BA4C3549}"/>
    <dgm:cxn modelId="{D4A3A592-2A13-4B6A-BD87-645DEFF0264E}" type="presOf" srcId="{B25EB8B7-87E1-40F8-9938-8BD6052E49FB}" destId="{B3F33337-F4A1-4F3F-A138-15033152D8FC}" srcOrd="1" destOrd="0" presId="urn:microsoft.com/office/officeart/2005/8/layout/vProcess5"/>
    <dgm:cxn modelId="{FBFF49C4-16CF-46D7-8968-CF876EE0985C}" type="presOf" srcId="{A75A6B6A-883A-4176-BBEE-C290FD771289}" destId="{AADE2211-3604-4929-BBE5-5B2CC0EA991A}" srcOrd="1" destOrd="0" presId="urn:microsoft.com/office/officeart/2005/8/layout/vProcess5"/>
    <dgm:cxn modelId="{83DFCE34-108D-4A80-847B-557F639A0F7A}" type="presOf" srcId="{7F2DAFE9-D69D-4DD4-A297-ACB85EDED9AE}" destId="{2005A4AC-F5B9-4831-8131-836F5D1B25C7}" srcOrd="1" destOrd="0" presId="urn:microsoft.com/office/officeart/2005/8/layout/vProcess5"/>
    <dgm:cxn modelId="{EF09B464-DCA6-4CA7-8930-5587EA539C1F}" type="presOf" srcId="{AF9A500B-C6E3-4F5F-8F0D-BED05553756C}" destId="{A0583CBE-2483-4B00-A691-21A876A6084C}" srcOrd="0" destOrd="0" presId="urn:microsoft.com/office/officeart/2005/8/layout/vProcess5"/>
    <dgm:cxn modelId="{E69EBA06-A185-48C3-8027-E459C2F38381}" type="presOf" srcId="{B25EB8B7-87E1-40F8-9938-8BD6052E49FB}" destId="{56F94E10-4CF4-4AD9-8EA1-2859507E534C}" srcOrd="0" destOrd="0" presId="urn:microsoft.com/office/officeart/2005/8/layout/vProcess5"/>
    <dgm:cxn modelId="{878073C3-6075-4533-8580-CC591915DD04}" type="presOf" srcId="{E2F84F4E-15A0-483A-9193-0DD2769D41AE}" destId="{F92CB39E-23B1-4859-892F-5A1F3DBD5107}" srcOrd="0" destOrd="0" presId="urn:microsoft.com/office/officeart/2005/8/layout/vProcess5"/>
    <dgm:cxn modelId="{BD95D424-E267-4B1D-95E5-7B1A3222A328}" type="presOf" srcId="{03158642-24A3-4DCF-A757-60F6BA4C3549}" destId="{10022B87-234A-489F-80DC-F3B83109AC49}" srcOrd="0" destOrd="0" presId="urn:microsoft.com/office/officeart/2005/8/layout/vProcess5"/>
    <dgm:cxn modelId="{8AE3B223-83F1-4D20-80ED-F9D33A6023A9}" type="presOf" srcId="{E2F84F4E-15A0-483A-9193-0DD2769D41AE}" destId="{78B0FC6F-B83A-423C-AF40-5128312D2BB4}" srcOrd="1" destOrd="0" presId="urn:microsoft.com/office/officeart/2005/8/layout/vProcess5"/>
    <dgm:cxn modelId="{47B7C309-5930-463C-A129-254A56B830F1}" srcId="{A78EF3AC-4440-41A3-94BA-372DA33E7853}" destId="{B25EB8B7-87E1-40F8-9938-8BD6052E49FB}" srcOrd="3" destOrd="0" parTransId="{E603FC80-436F-4832-83AC-18E1FA26611F}" sibTransId="{BF7B2052-500C-4B0F-9321-C2E5F25835FA}"/>
    <dgm:cxn modelId="{0388A42A-27D6-4C04-A304-00D2572005A6}" srcId="{A78EF3AC-4440-41A3-94BA-372DA33E7853}" destId="{E2F84F4E-15A0-483A-9193-0DD2769D41AE}" srcOrd="0" destOrd="0" parTransId="{0EB0AA86-6C8B-4E84-A01F-05DA2504A24C}" sibTransId="{AF9A500B-C6E3-4F5F-8F0D-BED05553756C}"/>
    <dgm:cxn modelId="{8D6A3F7A-45E1-4D95-9EAF-CB759C18CA82}" type="presParOf" srcId="{B6215E86-3322-4759-A227-E78D7D46C109}" destId="{FBFD5302-46AB-4A28-A8DC-C069FC4D7D31}" srcOrd="0" destOrd="0" presId="urn:microsoft.com/office/officeart/2005/8/layout/vProcess5"/>
    <dgm:cxn modelId="{A3E4958B-957C-4B11-B239-9BBDECCD8927}" type="presParOf" srcId="{B6215E86-3322-4759-A227-E78D7D46C109}" destId="{F92CB39E-23B1-4859-892F-5A1F3DBD5107}" srcOrd="1" destOrd="0" presId="urn:microsoft.com/office/officeart/2005/8/layout/vProcess5"/>
    <dgm:cxn modelId="{DE5A23B8-D21C-4F9F-B0F6-C8603B686511}" type="presParOf" srcId="{B6215E86-3322-4759-A227-E78D7D46C109}" destId="{FBCB6745-B8D0-4CB8-A6B3-31DD102C5D1D}" srcOrd="2" destOrd="0" presId="urn:microsoft.com/office/officeart/2005/8/layout/vProcess5"/>
    <dgm:cxn modelId="{8C784D8D-5064-4A6E-B2D5-AFBD75931BC8}" type="presParOf" srcId="{B6215E86-3322-4759-A227-E78D7D46C109}" destId="{64D2A0B8-CC79-49A3-9D39-067EF17B7D1E}" srcOrd="3" destOrd="0" presId="urn:microsoft.com/office/officeart/2005/8/layout/vProcess5"/>
    <dgm:cxn modelId="{3D12447A-48D8-4215-A038-2BC3BAA39E36}" type="presParOf" srcId="{B6215E86-3322-4759-A227-E78D7D46C109}" destId="{56F94E10-4CF4-4AD9-8EA1-2859507E534C}" srcOrd="4" destOrd="0" presId="urn:microsoft.com/office/officeart/2005/8/layout/vProcess5"/>
    <dgm:cxn modelId="{7779C2CC-8F09-451E-BCA8-61FB54C88CF9}" type="presParOf" srcId="{B6215E86-3322-4759-A227-E78D7D46C109}" destId="{A0583CBE-2483-4B00-A691-21A876A6084C}" srcOrd="5" destOrd="0" presId="urn:microsoft.com/office/officeart/2005/8/layout/vProcess5"/>
    <dgm:cxn modelId="{88FFA18E-5CC3-4AE2-8502-CC039F95BAE1}" type="presParOf" srcId="{B6215E86-3322-4759-A227-E78D7D46C109}" destId="{10022B87-234A-489F-80DC-F3B83109AC49}" srcOrd="6" destOrd="0" presId="urn:microsoft.com/office/officeart/2005/8/layout/vProcess5"/>
    <dgm:cxn modelId="{6A22272A-FCAA-4A86-A48E-B95EF8B1C495}" type="presParOf" srcId="{B6215E86-3322-4759-A227-E78D7D46C109}" destId="{DD7CC798-AB01-4FF6-842F-A6F21B4AE969}" srcOrd="7" destOrd="0" presId="urn:microsoft.com/office/officeart/2005/8/layout/vProcess5"/>
    <dgm:cxn modelId="{83C0774A-611E-49BF-8D49-8B8901494AD1}" type="presParOf" srcId="{B6215E86-3322-4759-A227-E78D7D46C109}" destId="{78B0FC6F-B83A-423C-AF40-5128312D2BB4}" srcOrd="8" destOrd="0" presId="urn:microsoft.com/office/officeart/2005/8/layout/vProcess5"/>
    <dgm:cxn modelId="{E7183740-809F-4587-AA97-11CE9EC4B954}" type="presParOf" srcId="{B6215E86-3322-4759-A227-E78D7D46C109}" destId="{AADE2211-3604-4929-BBE5-5B2CC0EA991A}" srcOrd="9" destOrd="0" presId="urn:microsoft.com/office/officeart/2005/8/layout/vProcess5"/>
    <dgm:cxn modelId="{52ACEC5A-8876-4066-9AC6-F583DB9A2FF6}" type="presParOf" srcId="{B6215E86-3322-4759-A227-E78D7D46C109}" destId="{2005A4AC-F5B9-4831-8131-836F5D1B25C7}" srcOrd="10" destOrd="0" presId="urn:microsoft.com/office/officeart/2005/8/layout/vProcess5"/>
    <dgm:cxn modelId="{4E8978E7-8096-4610-9A66-A5979495642C}" type="presParOf" srcId="{B6215E86-3322-4759-A227-E78D7D46C109}" destId="{B3F33337-F4A1-4F3F-A138-15033152D8FC}" srcOrd="11" destOrd="0" presId="urn:microsoft.com/office/officeart/2005/8/layout/vProcess5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246B904-62ED-408F-AAFF-16CE2DD5A2FE}" type="doc">
      <dgm:prSet loTypeId="urn:microsoft.com/office/officeart/2005/8/layout/cycle3" loCatId="cycle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B22EC12-8850-4CC8-BA6E-FC96FEADC3B3}">
      <dgm:prSet phldrT="[Text]"/>
      <dgm:spPr/>
      <dgm:t>
        <a:bodyPr/>
        <a:lstStyle/>
        <a:p>
          <a:r>
            <a:rPr lang="bn-IN" dirty="0" smtClean="0"/>
            <a:t>সকল শরীরে যদি এক আত্মা থাকত তবে কোন একজন সক্রিয় হলে তখন জগতের সকলে সক্রিয় হত। </a:t>
          </a:r>
          <a:endParaRPr lang="en-US" dirty="0"/>
        </a:p>
      </dgm:t>
    </dgm:pt>
    <dgm:pt modelId="{2FA60255-3AF3-4F5A-B451-B84CF5C99959}" type="parTrans" cxnId="{AF092DB6-4E59-4D48-9185-4952F0F6BD48}">
      <dgm:prSet/>
      <dgm:spPr/>
      <dgm:t>
        <a:bodyPr/>
        <a:lstStyle/>
        <a:p>
          <a:endParaRPr lang="en-US"/>
        </a:p>
      </dgm:t>
    </dgm:pt>
    <dgm:pt modelId="{027BFA68-625E-4590-9148-AEBA52963D4D}" type="sibTrans" cxnId="{AF092DB6-4E59-4D48-9185-4952F0F6BD48}">
      <dgm:prSet/>
      <dgm:spPr/>
      <dgm:t>
        <a:bodyPr/>
        <a:lstStyle/>
        <a:p>
          <a:endParaRPr lang="en-US"/>
        </a:p>
      </dgm:t>
    </dgm:pt>
    <dgm:pt modelId="{8A446B22-3F45-469C-827C-8DD129CF51A3}">
      <dgm:prSet phldrT="[Text]"/>
      <dgm:spPr/>
      <dgm:t>
        <a:bodyPr/>
        <a:lstStyle/>
        <a:p>
          <a:r>
            <a:rPr lang="bn-IN" dirty="0" smtClean="0"/>
            <a:t>কিন্তু বাস্তবে তা হয় না।</a:t>
          </a:r>
          <a:endParaRPr lang="en-US" dirty="0"/>
        </a:p>
      </dgm:t>
    </dgm:pt>
    <dgm:pt modelId="{4F7D810A-8833-44D7-A956-01A62A388807}" type="parTrans" cxnId="{4B6D1647-0670-43DC-A3FE-342F14694325}">
      <dgm:prSet/>
      <dgm:spPr/>
      <dgm:t>
        <a:bodyPr/>
        <a:lstStyle/>
        <a:p>
          <a:endParaRPr lang="en-US"/>
        </a:p>
      </dgm:t>
    </dgm:pt>
    <dgm:pt modelId="{054301CC-DBBA-4125-9BB5-8E7E3A7D84B9}" type="sibTrans" cxnId="{4B6D1647-0670-43DC-A3FE-342F14694325}">
      <dgm:prSet/>
      <dgm:spPr/>
      <dgm:t>
        <a:bodyPr/>
        <a:lstStyle/>
        <a:p>
          <a:endParaRPr lang="en-US"/>
        </a:p>
      </dgm:t>
    </dgm:pt>
    <dgm:pt modelId="{C598B79E-39C6-4CD3-BEBC-28BD39705DD0}">
      <dgm:prSet phldrT="[Text]"/>
      <dgm:spPr/>
      <dgm:t>
        <a:bodyPr/>
        <a:lstStyle/>
        <a:p>
          <a:r>
            <a:rPr lang="bn-IN" dirty="0" smtClean="0"/>
            <a:t>একজন যখন কর্মব্যাস্ত, তখন অন্যব্যক্তি নিদ্রামগ্ন এরূপ দেখা যায়।</a:t>
          </a:r>
          <a:endParaRPr lang="en-US" dirty="0"/>
        </a:p>
      </dgm:t>
    </dgm:pt>
    <dgm:pt modelId="{85743BB2-7588-47E3-845D-205B8366A658}" type="parTrans" cxnId="{6B7F25B8-2FEA-4B55-B29B-833111BF48F4}">
      <dgm:prSet/>
      <dgm:spPr/>
      <dgm:t>
        <a:bodyPr/>
        <a:lstStyle/>
        <a:p>
          <a:endParaRPr lang="en-US"/>
        </a:p>
      </dgm:t>
    </dgm:pt>
    <dgm:pt modelId="{96CE4742-D177-4632-A15D-AD3E1F422CAD}" type="sibTrans" cxnId="{6B7F25B8-2FEA-4B55-B29B-833111BF48F4}">
      <dgm:prSet/>
      <dgm:spPr/>
      <dgm:t>
        <a:bodyPr/>
        <a:lstStyle/>
        <a:p>
          <a:endParaRPr lang="en-US"/>
        </a:p>
      </dgm:t>
    </dgm:pt>
    <dgm:pt modelId="{FECD4E1F-D135-4315-8264-EA0EF6AEAAB3}">
      <dgm:prSet phldrT="[Text]"/>
      <dgm:spPr/>
      <dgm:t>
        <a:bodyPr/>
        <a:lstStyle/>
        <a:p>
          <a:r>
            <a:rPr lang="bn-IN" smtClean="0"/>
            <a:t>সুতারাং পুরুষের বহুত্ব স্বীকার্য।</a:t>
          </a:r>
          <a:endParaRPr lang="en-US" dirty="0"/>
        </a:p>
      </dgm:t>
    </dgm:pt>
    <dgm:pt modelId="{DF201670-2217-4F31-9690-7AC2AA612C6E}" type="parTrans" cxnId="{3BE36A4F-917F-448E-8338-1CE2CBA3A067}">
      <dgm:prSet/>
      <dgm:spPr/>
      <dgm:t>
        <a:bodyPr/>
        <a:lstStyle/>
        <a:p>
          <a:endParaRPr lang="en-US"/>
        </a:p>
      </dgm:t>
    </dgm:pt>
    <dgm:pt modelId="{B8C9BD88-FA5B-4766-97A7-0D731DF99AD1}" type="sibTrans" cxnId="{3BE36A4F-917F-448E-8338-1CE2CBA3A067}">
      <dgm:prSet/>
      <dgm:spPr/>
      <dgm:t>
        <a:bodyPr/>
        <a:lstStyle/>
        <a:p>
          <a:endParaRPr lang="en-US"/>
        </a:p>
      </dgm:t>
    </dgm:pt>
    <dgm:pt modelId="{276BB804-BA81-4971-BA71-612490DF46E7}" type="pres">
      <dgm:prSet presAssocID="{E246B904-62ED-408F-AAFF-16CE2DD5A2FE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A91D1FC-60F9-4F57-B258-B2F5C32D3B8A}" type="pres">
      <dgm:prSet presAssocID="{E246B904-62ED-408F-AAFF-16CE2DD5A2FE}" presName="cycle" presStyleCnt="0"/>
      <dgm:spPr/>
      <dgm:t>
        <a:bodyPr/>
        <a:lstStyle/>
        <a:p>
          <a:endParaRPr lang="en-US"/>
        </a:p>
      </dgm:t>
    </dgm:pt>
    <dgm:pt modelId="{DDC6FEB5-61F5-4BD0-941B-3EDB25CDC9A2}" type="pres">
      <dgm:prSet presAssocID="{4B22EC12-8850-4CC8-BA6E-FC96FEADC3B3}" presName="nodeFirstNode" presStyleLbl="node1" presStyleIdx="0" presStyleCnt="4" custScaleX="2148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FFCFC8-6558-4481-8AE7-6253DE5C1323}" type="pres">
      <dgm:prSet presAssocID="{027BFA68-625E-4590-9148-AEBA52963D4D}" presName="sibTransFirstNode" presStyleLbl="bgShp" presStyleIdx="0" presStyleCnt="1"/>
      <dgm:spPr/>
      <dgm:t>
        <a:bodyPr/>
        <a:lstStyle/>
        <a:p>
          <a:endParaRPr lang="en-US"/>
        </a:p>
      </dgm:t>
    </dgm:pt>
    <dgm:pt modelId="{CAF7CB4C-D1F8-4FE9-848C-749F74804678}" type="pres">
      <dgm:prSet presAssocID="{8A446B22-3F45-469C-827C-8DD129CF51A3}" presName="nodeFollowingNodes" presStyleLbl="node1" presStyleIdx="1" presStyleCnt="4" custScaleX="9460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28D5F6-43B1-4B2B-AD04-57E34D5B4732}" type="pres">
      <dgm:prSet presAssocID="{C598B79E-39C6-4CD3-BEBC-28BD39705DD0}" presName="nodeFollowingNodes" presStyleLbl="node1" presStyleIdx="2" presStyleCnt="4" custScaleX="21046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B937D1-C9AB-46AD-921E-F7707E1C9D2D}" type="pres">
      <dgm:prSet presAssocID="{FECD4E1F-D135-4315-8264-EA0EF6AEAAB3}" presName="nodeFollowingNodes" presStyleLbl="node1" presStyleIdx="3" presStyleCnt="4" custScaleX="9878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B7F25B8-2FEA-4B55-B29B-833111BF48F4}" srcId="{E246B904-62ED-408F-AAFF-16CE2DD5A2FE}" destId="{C598B79E-39C6-4CD3-BEBC-28BD39705DD0}" srcOrd="2" destOrd="0" parTransId="{85743BB2-7588-47E3-845D-205B8366A658}" sibTransId="{96CE4742-D177-4632-A15D-AD3E1F422CAD}"/>
    <dgm:cxn modelId="{3BE36A4F-917F-448E-8338-1CE2CBA3A067}" srcId="{E246B904-62ED-408F-AAFF-16CE2DD5A2FE}" destId="{FECD4E1F-D135-4315-8264-EA0EF6AEAAB3}" srcOrd="3" destOrd="0" parTransId="{DF201670-2217-4F31-9690-7AC2AA612C6E}" sibTransId="{B8C9BD88-FA5B-4766-97A7-0D731DF99AD1}"/>
    <dgm:cxn modelId="{1583778A-B5A6-438A-89FE-F1632DF93B39}" type="presOf" srcId="{4B22EC12-8850-4CC8-BA6E-FC96FEADC3B3}" destId="{DDC6FEB5-61F5-4BD0-941B-3EDB25CDC9A2}" srcOrd="0" destOrd="0" presId="urn:microsoft.com/office/officeart/2005/8/layout/cycle3"/>
    <dgm:cxn modelId="{4B6D1647-0670-43DC-A3FE-342F14694325}" srcId="{E246B904-62ED-408F-AAFF-16CE2DD5A2FE}" destId="{8A446B22-3F45-469C-827C-8DD129CF51A3}" srcOrd="1" destOrd="0" parTransId="{4F7D810A-8833-44D7-A956-01A62A388807}" sibTransId="{054301CC-DBBA-4125-9BB5-8E7E3A7D84B9}"/>
    <dgm:cxn modelId="{AF10FDE5-C670-4758-993D-B2EAE983674D}" type="presOf" srcId="{C598B79E-39C6-4CD3-BEBC-28BD39705DD0}" destId="{3128D5F6-43B1-4B2B-AD04-57E34D5B4732}" srcOrd="0" destOrd="0" presId="urn:microsoft.com/office/officeart/2005/8/layout/cycle3"/>
    <dgm:cxn modelId="{90F70677-7E15-4423-AEA1-00C9D57CF01F}" type="presOf" srcId="{027BFA68-625E-4590-9148-AEBA52963D4D}" destId="{E1FFCFC8-6558-4481-8AE7-6253DE5C1323}" srcOrd="0" destOrd="0" presId="urn:microsoft.com/office/officeart/2005/8/layout/cycle3"/>
    <dgm:cxn modelId="{DF9590B4-6722-4CBD-9BE9-D454E5CAF429}" type="presOf" srcId="{E246B904-62ED-408F-AAFF-16CE2DD5A2FE}" destId="{276BB804-BA81-4971-BA71-612490DF46E7}" srcOrd="0" destOrd="0" presId="urn:microsoft.com/office/officeart/2005/8/layout/cycle3"/>
    <dgm:cxn modelId="{AF092DB6-4E59-4D48-9185-4952F0F6BD48}" srcId="{E246B904-62ED-408F-AAFF-16CE2DD5A2FE}" destId="{4B22EC12-8850-4CC8-BA6E-FC96FEADC3B3}" srcOrd="0" destOrd="0" parTransId="{2FA60255-3AF3-4F5A-B451-B84CF5C99959}" sibTransId="{027BFA68-625E-4590-9148-AEBA52963D4D}"/>
    <dgm:cxn modelId="{7D649A41-3AF8-4BAD-83AF-0FBCAA6B627D}" type="presOf" srcId="{FECD4E1F-D135-4315-8264-EA0EF6AEAAB3}" destId="{6EB937D1-C9AB-46AD-921E-F7707E1C9D2D}" srcOrd="0" destOrd="0" presId="urn:microsoft.com/office/officeart/2005/8/layout/cycle3"/>
    <dgm:cxn modelId="{2324AA22-8486-48AE-B713-2C8DFA3595E1}" type="presOf" srcId="{8A446B22-3F45-469C-827C-8DD129CF51A3}" destId="{CAF7CB4C-D1F8-4FE9-848C-749F74804678}" srcOrd="0" destOrd="0" presId="urn:microsoft.com/office/officeart/2005/8/layout/cycle3"/>
    <dgm:cxn modelId="{58AE82C3-4711-4381-9197-1F3F2BF45EEF}" type="presParOf" srcId="{276BB804-BA81-4971-BA71-612490DF46E7}" destId="{FA91D1FC-60F9-4F57-B258-B2F5C32D3B8A}" srcOrd="0" destOrd="0" presId="urn:microsoft.com/office/officeart/2005/8/layout/cycle3"/>
    <dgm:cxn modelId="{EC54E826-9352-4382-9B6A-5D8BB34C8637}" type="presParOf" srcId="{FA91D1FC-60F9-4F57-B258-B2F5C32D3B8A}" destId="{DDC6FEB5-61F5-4BD0-941B-3EDB25CDC9A2}" srcOrd="0" destOrd="0" presId="urn:microsoft.com/office/officeart/2005/8/layout/cycle3"/>
    <dgm:cxn modelId="{481919D9-8796-4242-ABF9-F98B50D29009}" type="presParOf" srcId="{FA91D1FC-60F9-4F57-B258-B2F5C32D3B8A}" destId="{E1FFCFC8-6558-4481-8AE7-6253DE5C1323}" srcOrd="1" destOrd="0" presId="urn:microsoft.com/office/officeart/2005/8/layout/cycle3"/>
    <dgm:cxn modelId="{AA159A1F-7EC2-40F7-93E0-8D48C7384152}" type="presParOf" srcId="{FA91D1FC-60F9-4F57-B258-B2F5C32D3B8A}" destId="{CAF7CB4C-D1F8-4FE9-848C-749F74804678}" srcOrd="2" destOrd="0" presId="urn:microsoft.com/office/officeart/2005/8/layout/cycle3"/>
    <dgm:cxn modelId="{DF780A26-4518-48D2-A4E7-9B27488AC3BC}" type="presParOf" srcId="{FA91D1FC-60F9-4F57-B258-B2F5C32D3B8A}" destId="{3128D5F6-43B1-4B2B-AD04-57E34D5B4732}" srcOrd="3" destOrd="0" presId="urn:microsoft.com/office/officeart/2005/8/layout/cycle3"/>
    <dgm:cxn modelId="{76A77926-600E-4E44-823F-013B5D134036}" type="presParOf" srcId="{FA91D1FC-60F9-4F57-B258-B2F5C32D3B8A}" destId="{6EB937D1-C9AB-46AD-921E-F7707E1C9D2D}" srcOrd="4" destOrd="0" presId="urn:microsoft.com/office/officeart/2005/8/layout/cycle3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BFD25E4-8EAD-4824-AD9B-C07A711E2DBF}" type="doc">
      <dgm:prSet loTypeId="urn:microsoft.com/office/officeart/2005/8/layout/hList6" loCatId="list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728E1E6-5C0E-458E-858C-52817F328126}">
      <dgm:prSet phldrT="[Text]"/>
      <dgm:spPr/>
      <dgm:t>
        <a:bodyPr/>
        <a:lstStyle/>
        <a:p>
          <a:r>
            <a:rPr lang="bn-IN" dirty="0" smtClean="0"/>
            <a:t>সত্ত্ব, রজঃ ও তমঃ এই তিন গুণের তারতম্য থেকেও পুরুষের বহুত্ব সিদ্ধ হয়।</a:t>
          </a:r>
          <a:endParaRPr lang="en-US" dirty="0"/>
        </a:p>
      </dgm:t>
    </dgm:pt>
    <dgm:pt modelId="{2C69A48F-BC29-420D-8644-4C0D1D8E62D1}" type="parTrans" cxnId="{18C0F6DC-616E-4BF0-A68F-43B3DCE5A6C4}">
      <dgm:prSet/>
      <dgm:spPr/>
      <dgm:t>
        <a:bodyPr/>
        <a:lstStyle/>
        <a:p>
          <a:endParaRPr lang="en-US"/>
        </a:p>
      </dgm:t>
    </dgm:pt>
    <dgm:pt modelId="{BCBA64CA-3098-45E2-9321-502C9E7CAAD7}" type="sibTrans" cxnId="{18C0F6DC-616E-4BF0-A68F-43B3DCE5A6C4}">
      <dgm:prSet/>
      <dgm:spPr/>
      <dgm:t>
        <a:bodyPr/>
        <a:lstStyle/>
        <a:p>
          <a:endParaRPr lang="en-US"/>
        </a:p>
      </dgm:t>
    </dgm:pt>
    <dgm:pt modelId="{473A9462-865C-489C-8032-CB45D7862489}">
      <dgm:prSet phldrT="[Text]"/>
      <dgm:spPr/>
      <dgm:t>
        <a:bodyPr/>
        <a:lstStyle/>
        <a:p>
          <a:r>
            <a:rPr lang="bn-IN" dirty="0" smtClean="0"/>
            <a:t>কারও মধ্যে সত্ত্ব প্রবল </a:t>
          </a:r>
          <a:endParaRPr lang="en-US" dirty="0"/>
        </a:p>
      </dgm:t>
    </dgm:pt>
    <dgm:pt modelId="{6E01FCEF-A8F9-449A-ACD5-277B4A2C613C}" type="parTrans" cxnId="{1CEE15FD-4F81-4DA0-B2D4-EA3C25ECC67E}">
      <dgm:prSet/>
      <dgm:spPr/>
      <dgm:t>
        <a:bodyPr/>
        <a:lstStyle/>
        <a:p>
          <a:endParaRPr lang="en-US"/>
        </a:p>
      </dgm:t>
    </dgm:pt>
    <dgm:pt modelId="{81A08F92-6C00-4085-B9BC-DE0D7F2A4E5F}" type="sibTrans" cxnId="{1CEE15FD-4F81-4DA0-B2D4-EA3C25ECC67E}">
      <dgm:prSet/>
      <dgm:spPr/>
      <dgm:t>
        <a:bodyPr/>
        <a:lstStyle/>
        <a:p>
          <a:endParaRPr lang="en-US"/>
        </a:p>
      </dgm:t>
    </dgm:pt>
    <dgm:pt modelId="{D9CC8203-12A3-4C70-88CB-261E02A7C521}">
      <dgm:prSet phldrT="[Text]"/>
      <dgm:spPr/>
      <dgm:t>
        <a:bodyPr/>
        <a:lstStyle/>
        <a:p>
          <a:r>
            <a:rPr lang="bn-IN" dirty="0" smtClean="0"/>
            <a:t>কারও মধ্যে রজঃ প্রবল</a:t>
          </a:r>
          <a:endParaRPr lang="en-US" dirty="0"/>
        </a:p>
      </dgm:t>
    </dgm:pt>
    <dgm:pt modelId="{57D736F7-3CB5-4130-BBEB-DFE28B02C321}" type="parTrans" cxnId="{5F8AB9D7-DBAB-4140-9277-7AFC188E78F4}">
      <dgm:prSet/>
      <dgm:spPr/>
      <dgm:t>
        <a:bodyPr/>
        <a:lstStyle/>
        <a:p>
          <a:endParaRPr lang="en-US"/>
        </a:p>
      </dgm:t>
    </dgm:pt>
    <dgm:pt modelId="{6290EF7D-CA45-47EC-A572-A7AE18556946}" type="sibTrans" cxnId="{5F8AB9D7-DBAB-4140-9277-7AFC188E78F4}">
      <dgm:prSet/>
      <dgm:spPr/>
      <dgm:t>
        <a:bodyPr/>
        <a:lstStyle/>
        <a:p>
          <a:endParaRPr lang="en-US"/>
        </a:p>
      </dgm:t>
    </dgm:pt>
    <dgm:pt modelId="{41044C40-2282-4A5B-B07C-CD60812B215B}">
      <dgm:prSet phldrT="[Text]"/>
      <dgm:spPr/>
      <dgm:t>
        <a:bodyPr/>
        <a:lstStyle/>
        <a:p>
          <a:r>
            <a:rPr lang="bn-IN" dirty="0" smtClean="0"/>
            <a:t>দেবতাদের মধ্যে সত্ত্ব গুণের</a:t>
          </a:r>
          <a:endParaRPr lang="en-US" dirty="0"/>
        </a:p>
      </dgm:t>
    </dgm:pt>
    <dgm:pt modelId="{9D618935-7729-43CE-B48D-01DF94DF60C1}" type="parTrans" cxnId="{7890A4C4-5335-4626-B5A0-FB14E8218290}">
      <dgm:prSet/>
      <dgm:spPr/>
      <dgm:t>
        <a:bodyPr/>
        <a:lstStyle/>
        <a:p>
          <a:endParaRPr lang="en-US"/>
        </a:p>
      </dgm:t>
    </dgm:pt>
    <dgm:pt modelId="{A22BF571-D726-41B8-A8C1-44A2A32EBC90}" type="sibTrans" cxnId="{7890A4C4-5335-4626-B5A0-FB14E8218290}">
      <dgm:prSet/>
      <dgm:spPr/>
      <dgm:t>
        <a:bodyPr/>
        <a:lstStyle/>
        <a:p>
          <a:endParaRPr lang="en-US"/>
        </a:p>
      </dgm:t>
    </dgm:pt>
    <dgm:pt modelId="{9F115189-6E4A-468B-A0A3-4402FF0B5C66}">
      <dgm:prSet phldrT="[Text]"/>
      <dgm:spPr/>
      <dgm:t>
        <a:bodyPr/>
        <a:lstStyle/>
        <a:p>
          <a:r>
            <a:rPr lang="bn-IN" dirty="0" smtClean="0"/>
            <a:t>মানুষের মধ্যে রজঃ গুণের এবং</a:t>
          </a:r>
          <a:endParaRPr lang="en-US" dirty="0"/>
        </a:p>
      </dgm:t>
    </dgm:pt>
    <dgm:pt modelId="{309163FF-931A-46B5-8112-1BB24171D789}" type="parTrans" cxnId="{DBDE00E1-9407-4EC6-B176-45D7051BBD3C}">
      <dgm:prSet/>
      <dgm:spPr/>
      <dgm:t>
        <a:bodyPr/>
        <a:lstStyle/>
        <a:p>
          <a:endParaRPr lang="en-US"/>
        </a:p>
      </dgm:t>
    </dgm:pt>
    <dgm:pt modelId="{8025DCF5-FB5C-4BA0-963B-825E4AD2C087}" type="sibTrans" cxnId="{DBDE00E1-9407-4EC6-B176-45D7051BBD3C}">
      <dgm:prSet/>
      <dgm:spPr/>
      <dgm:t>
        <a:bodyPr/>
        <a:lstStyle/>
        <a:p>
          <a:endParaRPr lang="en-US"/>
        </a:p>
      </dgm:t>
    </dgm:pt>
    <dgm:pt modelId="{7AB77B19-8765-466B-94C9-939FDC40C738}">
      <dgm:prSet phldrT="[Text]"/>
      <dgm:spPr/>
      <dgm:t>
        <a:bodyPr/>
        <a:lstStyle/>
        <a:p>
          <a:r>
            <a:rPr lang="bn-IN" dirty="0" smtClean="0"/>
            <a:t>পশুদের মধ্যে তমঃ গুণের বাহুল্য আছে।</a:t>
          </a:r>
          <a:endParaRPr lang="en-US" dirty="0"/>
        </a:p>
      </dgm:t>
    </dgm:pt>
    <dgm:pt modelId="{73C24A3F-B5A1-413C-B1F5-FCBBE09BCC62}" type="parTrans" cxnId="{4F0A9D39-69F4-4041-889A-36E745B7A4FD}">
      <dgm:prSet/>
      <dgm:spPr/>
      <dgm:t>
        <a:bodyPr/>
        <a:lstStyle/>
        <a:p>
          <a:endParaRPr lang="en-US"/>
        </a:p>
      </dgm:t>
    </dgm:pt>
    <dgm:pt modelId="{F14B8192-7422-46EA-AB9D-F370F9C8C463}" type="sibTrans" cxnId="{4F0A9D39-69F4-4041-889A-36E745B7A4FD}">
      <dgm:prSet/>
      <dgm:spPr/>
      <dgm:t>
        <a:bodyPr/>
        <a:lstStyle/>
        <a:p>
          <a:endParaRPr lang="en-US"/>
        </a:p>
      </dgm:t>
    </dgm:pt>
    <dgm:pt modelId="{41B3C605-18D5-4F47-857F-115674177ADE}">
      <dgm:prSet phldrT="[Text]"/>
      <dgm:spPr/>
      <dgm:t>
        <a:bodyPr/>
        <a:lstStyle/>
        <a:p>
          <a:r>
            <a:rPr lang="bn-IN" dirty="0" smtClean="0"/>
            <a:t>দেবতা, মানুষ, পশুপক্ষীর আত্মা যদি একই হয় তাহলে ঐরূপ ভেদ ব্যবহার সম্ভব হত না।</a:t>
          </a:r>
          <a:endParaRPr lang="en-US" dirty="0"/>
        </a:p>
      </dgm:t>
    </dgm:pt>
    <dgm:pt modelId="{36522DB6-AC64-450B-BA4A-79A28343F0C0}" type="parTrans" cxnId="{85286676-AB83-4D5F-A4C7-CA8852E5245A}">
      <dgm:prSet/>
      <dgm:spPr/>
      <dgm:t>
        <a:bodyPr/>
        <a:lstStyle/>
        <a:p>
          <a:endParaRPr lang="en-US"/>
        </a:p>
      </dgm:t>
    </dgm:pt>
    <dgm:pt modelId="{A07A9F4A-214C-4876-9748-3E5AE17515C8}" type="sibTrans" cxnId="{85286676-AB83-4D5F-A4C7-CA8852E5245A}">
      <dgm:prSet/>
      <dgm:spPr/>
      <dgm:t>
        <a:bodyPr/>
        <a:lstStyle/>
        <a:p>
          <a:endParaRPr lang="en-US"/>
        </a:p>
      </dgm:t>
    </dgm:pt>
    <dgm:pt modelId="{6014DD0D-F69C-4DE6-9361-0D6761259E9A}">
      <dgm:prSet phldrT="[Text]"/>
      <dgm:spPr/>
      <dgm:t>
        <a:bodyPr/>
        <a:lstStyle/>
        <a:p>
          <a:r>
            <a:rPr lang="bn-IN" dirty="0" smtClean="0"/>
            <a:t>পুরুষের বহুত্ব স্বীকার করলে এরূপ অসুবিধা হয় না।</a:t>
          </a:r>
          <a:endParaRPr lang="en-US" dirty="0"/>
        </a:p>
      </dgm:t>
    </dgm:pt>
    <dgm:pt modelId="{B174F0E4-115D-403B-A9C7-DE566B7DCE20}" type="parTrans" cxnId="{F65F1A0A-DAE3-4728-A5C4-0C9460D82756}">
      <dgm:prSet/>
      <dgm:spPr/>
      <dgm:t>
        <a:bodyPr/>
        <a:lstStyle/>
        <a:p>
          <a:endParaRPr lang="en-US"/>
        </a:p>
      </dgm:t>
    </dgm:pt>
    <dgm:pt modelId="{2D7DC6BE-9E16-4A3C-9303-E188CFDD832B}" type="sibTrans" cxnId="{F65F1A0A-DAE3-4728-A5C4-0C9460D82756}">
      <dgm:prSet/>
      <dgm:spPr/>
      <dgm:t>
        <a:bodyPr/>
        <a:lstStyle/>
        <a:p>
          <a:endParaRPr lang="en-US"/>
        </a:p>
      </dgm:t>
    </dgm:pt>
    <dgm:pt modelId="{0589B6CF-9878-48A0-A4A8-F5876EB8627D}">
      <dgm:prSet phldrT="[Text]"/>
      <dgm:spPr/>
      <dgm:t>
        <a:bodyPr/>
        <a:lstStyle/>
        <a:p>
          <a:r>
            <a:rPr lang="bn-IN" dirty="0" smtClean="0"/>
            <a:t> সুতারাং বহুপুরুষবাদ অবশ্য স্বীকার্য।</a:t>
          </a:r>
          <a:endParaRPr lang="en-US" dirty="0"/>
        </a:p>
      </dgm:t>
    </dgm:pt>
    <dgm:pt modelId="{7CB77069-CEFB-4BD3-AF37-346426476953}" type="parTrans" cxnId="{BB3375DD-713E-4CFB-BB7B-2880C1E651C9}">
      <dgm:prSet/>
      <dgm:spPr/>
      <dgm:t>
        <a:bodyPr/>
        <a:lstStyle/>
        <a:p>
          <a:endParaRPr lang="en-US"/>
        </a:p>
      </dgm:t>
    </dgm:pt>
    <dgm:pt modelId="{79CB96AB-564C-4546-B7AE-98571999A0EE}" type="sibTrans" cxnId="{BB3375DD-713E-4CFB-BB7B-2880C1E651C9}">
      <dgm:prSet/>
      <dgm:spPr/>
      <dgm:t>
        <a:bodyPr/>
        <a:lstStyle/>
        <a:p>
          <a:endParaRPr lang="en-US"/>
        </a:p>
      </dgm:t>
    </dgm:pt>
    <dgm:pt modelId="{B61F2C09-4296-4DD1-89D4-89FE337A7C08}">
      <dgm:prSet phldrT="[Text]"/>
      <dgm:spPr/>
      <dgm:t>
        <a:bodyPr/>
        <a:lstStyle/>
        <a:p>
          <a:r>
            <a:rPr lang="bn-IN" dirty="0" smtClean="0"/>
            <a:t>আবার কারও মধ্যে তমঃ প্রবল</a:t>
          </a:r>
          <a:endParaRPr lang="en-US" dirty="0"/>
        </a:p>
      </dgm:t>
    </dgm:pt>
    <dgm:pt modelId="{EF7C89C2-3C8D-46D3-8C65-A02D399386D0}" type="parTrans" cxnId="{D53F235B-1EAE-45EA-9864-EECBEBDF649B}">
      <dgm:prSet/>
      <dgm:spPr/>
    </dgm:pt>
    <dgm:pt modelId="{570A446F-D964-4A94-840F-42BDA28B50F2}" type="sibTrans" cxnId="{D53F235B-1EAE-45EA-9864-EECBEBDF649B}">
      <dgm:prSet/>
      <dgm:spPr/>
    </dgm:pt>
    <dgm:pt modelId="{ED6DBB8B-D42B-4D1D-844B-194B5CF4959C}" type="pres">
      <dgm:prSet presAssocID="{EBFD25E4-8EAD-4824-AD9B-C07A711E2DB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200A13E-12DD-48E4-A97B-8EC98C32F073}" type="pres">
      <dgm:prSet presAssocID="{8728E1E6-5C0E-458E-858C-52817F328126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8A0CA3-F795-4131-95C5-C0C335FC890F}" type="pres">
      <dgm:prSet presAssocID="{BCBA64CA-3098-45E2-9321-502C9E7CAAD7}" presName="sibTrans" presStyleCnt="0"/>
      <dgm:spPr/>
    </dgm:pt>
    <dgm:pt modelId="{214E2984-BD6A-41CB-A64F-581B5386BD6E}" type="pres">
      <dgm:prSet presAssocID="{41044C40-2282-4A5B-B07C-CD60812B215B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E19149-5628-48F9-BFED-AFFA04D8FC67}" type="pres">
      <dgm:prSet presAssocID="{A22BF571-D726-41B8-A8C1-44A2A32EBC90}" presName="sibTrans" presStyleCnt="0"/>
      <dgm:spPr/>
    </dgm:pt>
    <dgm:pt modelId="{46A388AD-3E01-4E67-9792-ACD1C2524BC6}" type="pres">
      <dgm:prSet presAssocID="{41B3C605-18D5-4F47-857F-115674177ADE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F8AB9D7-DBAB-4140-9277-7AFC188E78F4}" srcId="{8728E1E6-5C0E-458E-858C-52817F328126}" destId="{D9CC8203-12A3-4C70-88CB-261E02A7C521}" srcOrd="1" destOrd="0" parTransId="{57D736F7-3CB5-4130-BBEB-DFE28B02C321}" sibTransId="{6290EF7D-CA45-47EC-A572-A7AE18556946}"/>
    <dgm:cxn modelId="{18C0F6DC-616E-4BF0-A68F-43B3DCE5A6C4}" srcId="{EBFD25E4-8EAD-4824-AD9B-C07A711E2DBF}" destId="{8728E1E6-5C0E-458E-858C-52817F328126}" srcOrd="0" destOrd="0" parTransId="{2C69A48F-BC29-420D-8644-4C0D1D8E62D1}" sibTransId="{BCBA64CA-3098-45E2-9321-502C9E7CAAD7}"/>
    <dgm:cxn modelId="{484B999C-6F71-48C1-A6B4-3547F34BE9F0}" type="presOf" srcId="{EBFD25E4-8EAD-4824-AD9B-C07A711E2DBF}" destId="{ED6DBB8B-D42B-4D1D-844B-194B5CF4959C}" srcOrd="0" destOrd="0" presId="urn:microsoft.com/office/officeart/2005/8/layout/hList6"/>
    <dgm:cxn modelId="{85286676-AB83-4D5F-A4C7-CA8852E5245A}" srcId="{EBFD25E4-8EAD-4824-AD9B-C07A711E2DBF}" destId="{41B3C605-18D5-4F47-857F-115674177ADE}" srcOrd="2" destOrd="0" parTransId="{36522DB6-AC64-450B-BA4A-79A28343F0C0}" sibTransId="{A07A9F4A-214C-4876-9748-3E5AE17515C8}"/>
    <dgm:cxn modelId="{BB3375DD-713E-4CFB-BB7B-2880C1E651C9}" srcId="{41B3C605-18D5-4F47-857F-115674177ADE}" destId="{0589B6CF-9878-48A0-A4A8-F5876EB8627D}" srcOrd="1" destOrd="0" parTransId="{7CB77069-CEFB-4BD3-AF37-346426476953}" sibTransId="{79CB96AB-564C-4546-B7AE-98571999A0EE}"/>
    <dgm:cxn modelId="{F65F1A0A-DAE3-4728-A5C4-0C9460D82756}" srcId="{41B3C605-18D5-4F47-857F-115674177ADE}" destId="{6014DD0D-F69C-4DE6-9361-0D6761259E9A}" srcOrd="0" destOrd="0" parTransId="{B174F0E4-115D-403B-A9C7-DE566B7DCE20}" sibTransId="{2D7DC6BE-9E16-4A3C-9303-E188CFDD832B}"/>
    <dgm:cxn modelId="{9963ED11-7707-40E3-B460-C3B8050818E4}" type="presOf" srcId="{8728E1E6-5C0E-458E-858C-52817F328126}" destId="{0200A13E-12DD-48E4-A97B-8EC98C32F073}" srcOrd="0" destOrd="0" presId="urn:microsoft.com/office/officeart/2005/8/layout/hList6"/>
    <dgm:cxn modelId="{FB7E4016-8D91-435C-BDD2-278ADAB6BC3D}" type="presOf" srcId="{41B3C605-18D5-4F47-857F-115674177ADE}" destId="{46A388AD-3E01-4E67-9792-ACD1C2524BC6}" srcOrd="0" destOrd="0" presId="urn:microsoft.com/office/officeart/2005/8/layout/hList6"/>
    <dgm:cxn modelId="{DBDE00E1-9407-4EC6-B176-45D7051BBD3C}" srcId="{41044C40-2282-4A5B-B07C-CD60812B215B}" destId="{9F115189-6E4A-468B-A0A3-4402FF0B5C66}" srcOrd="0" destOrd="0" parTransId="{309163FF-931A-46B5-8112-1BB24171D789}" sibTransId="{8025DCF5-FB5C-4BA0-963B-825E4AD2C087}"/>
    <dgm:cxn modelId="{1032BB42-03A7-4249-8654-15D9E0936D1B}" type="presOf" srcId="{D9CC8203-12A3-4C70-88CB-261E02A7C521}" destId="{0200A13E-12DD-48E4-A97B-8EC98C32F073}" srcOrd="0" destOrd="2" presId="urn:microsoft.com/office/officeart/2005/8/layout/hList6"/>
    <dgm:cxn modelId="{D53F235B-1EAE-45EA-9864-EECBEBDF649B}" srcId="{8728E1E6-5C0E-458E-858C-52817F328126}" destId="{B61F2C09-4296-4DD1-89D4-89FE337A7C08}" srcOrd="2" destOrd="0" parTransId="{EF7C89C2-3C8D-46D3-8C65-A02D399386D0}" sibTransId="{570A446F-D964-4A94-840F-42BDA28B50F2}"/>
    <dgm:cxn modelId="{DCB27769-94A8-4504-A300-E0631319E00F}" type="presOf" srcId="{9F115189-6E4A-468B-A0A3-4402FF0B5C66}" destId="{214E2984-BD6A-41CB-A64F-581B5386BD6E}" srcOrd="0" destOrd="1" presId="urn:microsoft.com/office/officeart/2005/8/layout/hList6"/>
    <dgm:cxn modelId="{969FB76B-C7A2-49FC-AA7F-3B46A603B4E2}" type="presOf" srcId="{7AB77B19-8765-466B-94C9-939FDC40C738}" destId="{214E2984-BD6A-41CB-A64F-581B5386BD6E}" srcOrd="0" destOrd="2" presId="urn:microsoft.com/office/officeart/2005/8/layout/hList6"/>
    <dgm:cxn modelId="{04CCE946-2E94-4687-8261-34E1B22E093F}" type="presOf" srcId="{473A9462-865C-489C-8032-CB45D7862489}" destId="{0200A13E-12DD-48E4-A97B-8EC98C32F073}" srcOrd="0" destOrd="1" presId="urn:microsoft.com/office/officeart/2005/8/layout/hList6"/>
    <dgm:cxn modelId="{1CEE15FD-4F81-4DA0-B2D4-EA3C25ECC67E}" srcId="{8728E1E6-5C0E-458E-858C-52817F328126}" destId="{473A9462-865C-489C-8032-CB45D7862489}" srcOrd="0" destOrd="0" parTransId="{6E01FCEF-A8F9-449A-ACD5-277B4A2C613C}" sibTransId="{81A08F92-6C00-4085-B9BC-DE0D7F2A4E5F}"/>
    <dgm:cxn modelId="{D7CCDF4D-E0C5-4F2A-8379-84C3F700A93C}" type="presOf" srcId="{41044C40-2282-4A5B-B07C-CD60812B215B}" destId="{214E2984-BD6A-41CB-A64F-581B5386BD6E}" srcOrd="0" destOrd="0" presId="urn:microsoft.com/office/officeart/2005/8/layout/hList6"/>
    <dgm:cxn modelId="{021E2788-9E3E-4377-BB87-EC78CC886958}" type="presOf" srcId="{B61F2C09-4296-4DD1-89D4-89FE337A7C08}" destId="{0200A13E-12DD-48E4-A97B-8EC98C32F073}" srcOrd="0" destOrd="3" presId="urn:microsoft.com/office/officeart/2005/8/layout/hList6"/>
    <dgm:cxn modelId="{7890A4C4-5335-4626-B5A0-FB14E8218290}" srcId="{EBFD25E4-8EAD-4824-AD9B-C07A711E2DBF}" destId="{41044C40-2282-4A5B-B07C-CD60812B215B}" srcOrd="1" destOrd="0" parTransId="{9D618935-7729-43CE-B48D-01DF94DF60C1}" sibTransId="{A22BF571-D726-41B8-A8C1-44A2A32EBC90}"/>
    <dgm:cxn modelId="{43A7FC4E-F9A9-44DF-B320-37D25E8AE858}" type="presOf" srcId="{0589B6CF-9878-48A0-A4A8-F5876EB8627D}" destId="{46A388AD-3E01-4E67-9792-ACD1C2524BC6}" srcOrd="0" destOrd="2" presId="urn:microsoft.com/office/officeart/2005/8/layout/hList6"/>
    <dgm:cxn modelId="{4F0A9D39-69F4-4041-889A-36E745B7A4FD}" srcId="{41044C40-2282-4A5B-B07C-CD60812B215B}" destId="{7AB77B19-8765-466B-94C9-939FDC40C738}" srcOrd="1" destOrd="0" parTransId="{73C24A3F-B5A1-413C-B1F5-FCBBE09BCC62}" sibTransId="{F14B8192-7422-46EA-AB9D-F370F9C8C463}"/>
    <dgm:cxn modelId="{B17696B9-8C45-439C-A6F2-E2420FD5119A}" type="presOf" srcId="{6014DD0D-F69C-4DE6-9361-0D6761259E9A}" destId="{46A388AD-3E01-4E67-9792-ACD1C2524BC6}" srcOrd="0" destOrd="1" presId="urn:microsoft.com/office/officeart/2005/8/layout/hList6"/>
    <dgm:cxn modelId="{A7BA2365-D86C-45E9-9676-FF886946068F}" type="presParOf" srcId="{ED6DBB8B-D42B-4D1D-844B-194B5CF4959C}" destId="{0200A13E-12DD-48E4-A97B-8EC98C32F073}" srcOrd="0" destOrd="0" presId="urn:microsoft.com/office/officeart/2005/8/layout/hList6"/>
    <dgm:cxn modelId="{2EF5C8D6-3DA3-49B9-926C-ABE31591D77E}" type="presParOf" srcId="{ED6DBB8B-D42B-4D1D-844B-194B5CF4959C}" destId="{D08A0CA3-F795-4131-95C5-C0C335FC890F}" srcOrd="1" destOrd="0" presId="urn:microsoft.com/office/officeart/2005/8/layout/hList6"/>
    <dgm:cxn modelId="{68A60721-AB1D-40A1-9497-612075A51B9A}" type="presParOf" srcId="{ED6DBB8B-D42B-4D1D-844B-194B5CF4959C}" destId="{214E2984-BD6A-41CB-A64F-581B5386BD6E}" srcOrd="2" destOrd="0" presId="urn:microsoft.com/office/officeart/2005/8/layout/hList6"/>
    <dgm:cxn modelId="{AC48E777-2264-4983-8316-041B13043F5D}" type="presParOf" srcId="{ED6DBB8B-D42B-4D1D-844B-194B5CF4959C}" destId="{C8E19149-5628-48F9-BFED-AFFA04D8FC67}" srcOrd="3" destOrd="0" presId="urn:microsoft.com/office/officeart/2005/8/layout/hList6"/>
    <dgm:cxn modelId="{2ACD420C-8EB0-4F66-BAA5-91A76DA2B0DF}" type="presParOf" srcId="{ED6DBB8B-D42B-4D1D-844B-194B5CF4959C}" destId="{46A388AD-3E01-4E67-9792-ACD1C2524BC6}" srcOrd="4" destOrd="0" presId="urn:microsoft.com/office/officeart/2005/8/layout/hList6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58934B3-88CB-4F5F-B538-AC17AE7DD232}" type="doc">
      <dgm:prSet loTypeId="urn:microsoft.com/office/officeart/2005/8/layout/radial1" loCatId="relationship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5C7F40B-BADF-466A-8EB1-71BBB6D78A26}">
      <dgm:prSet phldrT="[Text]"/>
      <dgm:spPr/>
      <dgm:t>
        <a:bodyPr/>
        <a:lstStyle/>
        <a:p>
          <a:r>
            <a:rPr lang="bn-IN" dirty="0" smtClean="0"/>
            <a:t>রাধাকৃষ্ণান বলেন</a:t>
          </a:r>
          <a:endParaRPr lang="en-US" dirty="0"/>
        </a:p>
      </dgm:t>
    </dgm:pt>
    <dgm:pt modelId="{CB3ADE70-3CF1-41F4-8BC6-F0B1BA28DEA4}" type="parTrans" cxnId="{2AE195BE-A01E-45E1-AE05-7C98BF4CC97F}">
      <dgm:prSet/>
      <dgm:spPr/>
      <dgm:t>
        <a:bodyPr/>
        <a:lstStyle/>
        <a:p>
          <a:endParaRPr lang="en-US"/>
        </a:p>
      </dgm:t>
    </dgm:pt>
    <dgm:pt modelId="{9626DC5A-151D-4109-8784-9B929238ED90}" type="sibTrans" cxnId="{2AE195BE-A01E-45E1-AE05-7C98BF4CC97F}">
      <dgm:prSet/>
      <dgm:spPr/>
      <dgm:t>
        <a:bodyPr/>
        <a:lstStyle/>
        <a:p>
          <a:endParaRPr lang="en-US"/>
        </a:p>
      </dgm:t>
    </dgm:pt>
    <dgm:pt modelId="{0E9BC57C-5472-454D-8341-C8ECDB7A19BC}">
      <dgm:prSet phldrT="[Text]"/>
      <dgm:spPr/>
      <dgm:t>
        <a:bodyPr/>
        <a:lstStyle/>
        <a:p>
          <a:r>
            <a:rPr lang="bn-IN" dirty="0" smtClean="0"/>
            <a:t>জন্ম মৃত্যু আত্মাএ নয়, দেহের ধর্ম।</a:t>
          </a:r>
          <a:endParaRPr lang="en-US" dirty="0"/>
        </a:p>
      </dgm:t>
    </dgm:pt>
    <dgm:pt modelId="{A712D185-283C-4970-A7C8-CBF4B7BF35BA}" type="parTrans" cxnId="{25D75C52-16D7-45EE-B565-472A664B8AA4}">
      <dgm:prSet/>
      <dgm:spPr/>
      <dgm:t>
        <a:bodyPr/>
        <a:lstStyle/>
        <a:p>
          <a:endParaRPr lang="en-US"/>
        </a:p>
      </dgm:t>
    </dgm:pt>
    <dgm:pt modelId="{0F0209B6-16B3-4CD0-9C7C-9167AD49C4F1}" type="sibTrans" cxnId="{25D75C52-16D7-45EE-B565-472A664B8AA4}">
      <dgm:prSet/>
      <dgm:spPr/>
      <dgm:t>
        <a:bodyPr/>
        <a:lstStyle/>
        <a:p>
          <a:endParaRPr lang="en-US"/>
        </a:p>
      </dgm:t>
    </dgm:pt>
    <dgm:pt modelId="{83CD1EDE-3A86-41DC-AF05-DB6E469AB396}">
      <dgm:prSet phldrT="[Text]"/>
      <dgm:spPr/>
      <dgm:t>
        <a:bodyPr/>
        <a:lstStyle/>
        <a:p>
          <a:r>
            <a:rPr lang="bn-IN" dirty="0" smtClean="0"/>
            <a:t>আত্মা অসঙ্গ, নিত্য</a:t>
          </a:r>
          <a:endParaRPr lang="en-US" dirty="0"/>
        </a:p>
      </dgm:t>
    </dgm:pt>
    <dgm:pt modelId="{7FE4113D-7A2F-439D-9D6C-EF8ADD0963E3}" type="parTrans" cxnId="{0965ED19-54CC-40D1-85DE-DF8078FF9CC2}">
      <dgm:prSet/>
      <dgm:spPr/>
      <dgm:t>
        <a:bodyPr/>
        <a:lstStyle/>
        <a:p>
          <a:endParaRPr lang="en-US"/>
        </a:p>
      </dgm:t>
    </dgm:pt>
    <dgm:pt modelId="{1D9F34C4-4D26-48F0-9C6E-7F9A898BC923}" type="sibTrans" cxnId="{0965ED19-54CC-40D1-85DE-DF8078FF9CC2}">
      <dgm:prSet/>
      <dgm:spPr/>
      <dgm:t>
        <a:bodyPr/>
        <a:lstStyle/>
        <a:p>
          <a:endParaRPr lang="en-US"/>
        </a:p>
      </dgm:t>
    </dgm:pt>
    <dgm:pt modelId="{48B3A797-AD01-449F-B915-709FA1553384}">
      <dgm:prSet phldrT="[Text]"/>
      <dgm:spPr/>
      <dgm:t>
        <a:bodyPr/>
        <a:lstStyle/>
        <a:p>
          <a:r>
            <a:rPr lang="bn-IN" dirty="0" smtClean="0"/>
            <a:t> আত্মার জন্ম-মৃত্যু নাই</a:t>
          </a:r>
          <a:endParaRPr lang="en-US" dirty="0"/>
        </a:p>
      </dgm:t>
    </dgm:pt>
    <dgm:pt modelId="{C51AC368-CBE4-47EC-86D3-BE86B9E8B618}" type="parTrans" cxnId="{E5D6ABC7-BEAE-46BD-AF7B-8E87C0F71103}">
      <dgm:prSet/>
      <dgm:spPr/>
      <dgm:t>
        <a:bodyPr/>
        <a:lstStyle/>
        <a:p>
          <a:endParaRPr lang="en-US"/>
        </a:p>
      </dgm:t>
    </dgm:pt>
    <dgm:pt modelId="{5CAC03E7-2D68-4164-B7F5-C164513026C8}" type="sibTrans" cxnId="{E5D6ABC7-BEAE-46BD-AF7B-8E87C0F71103}">
      <dgm:prSet/>
      <dgm:spPr/>
      <dgm:t>
        <a:bodyPr/>
        <a:lstStyle/>
        <a:p>
          <a:endParaRPr lang="en-US"/>
        </a:p>
      </dgm:t>
    </dgm:pt>
    <dgm:pt modelId="{37307E95-6885-4209-A469-6F19D6A56304}">
      <dgm:prSet phldrT="[Text]"/>
      <dgm:spPr/>
      <dgm:t>
        <a:bodyPr/>
        <a:lstStyle/>
        <a:p>
          <a:r>
            <a:rPr lang="bn-IN" dirty="0" smtClean="0"/>
            <a:t>অহংরূপী জীবের জন্ম-মৃত্যু আছে। সুতারাং জীব বহু</a:t>
          </a:r>
        </a:p>
      </dgm:t>
    </dgm:pt>
    <dgm:pt modelId="{C58C37B4-AC22-4A6E-90A6-0624D68CF259}" type="parTrans" cxnId="{1CB4E157-CC46-4635-A354-339BB1F47846}">
      <dgm:prSet/>
      <dgm:spPr/>
      <dgm:t>
        <a:bodyPr/>
        <a:lstStyle/>
        <a:p>
          <a:endParaRPr lang="en-US"/>
        </a:p>
      </dgm:t>
    </dgm:pt>
    <dgm:pt modelId="{3B9405F4-9A5E-4860-81EA-DA5621D86E53}" type="sibTrans" cxnId="{1CB4E157-CC46-4635-A354-339BB1F47846}">
      <dgm:prSet/>
      <dgm:spPr/>
      <dgm:t>
        <a:bodyPr/>
        <a:lstStyle/>
        <a:p>
          <a:endParaRPr lang="en-US"/>
        </a:p>
      </dgm:t>
    </dgm:pt>
    <dgm:pt modelId="{3159A692-32EB-4976-A7E0-7061CDF2ACB4}">
      <dgm:prSet/>
      <dgm:spPr/>
      <dgm:t>
        <a:bodyPr/>
        <a:lstStyle/>
        <a:p>
          <a:r>
            <a:rPr lang="bn-IN" dirty="0" smtClean="0"/>
            <a:t>জীবের বহুত্ব থেকে আত্মার বহুত্ব সিদ্ধ হয় না।</a:t>
          </a:r>
          <a:endParaRPr lang="en-US" dirty="0"/>
        </a:p>
      </dgm:t>
    </dgm:pt>
    <dgm:pt modelId="{3A6EFCE0-EB7B-41DF-8860-10FD15CDDBF1}" type="parTrans" cxnId="{9D9C02F7-6150-4F48-A6E9-2015AA05CD5B}">
      <dgm:prSet/>
      <dgm:spPr/>
      <dgm:t>
        <a:bodyPr/>
        <a:lstStyle/>
        <a:p>
          <a:endParaRPr lang="en-US"/>
        </a:p>
      </dgm:t>
    </dgm:pt>
    <dgm:pt modelId="{A64A8E7C-3E8F-4BBE-9A9A-5A42434DA0B6}" type="sibTrans" cxnId="{9D9C02F7-6150-4F48-A6E9-2015AA05CD5B}">
      <dgm:prSet/>
      <dgm:spPr/>
      <dgm:t>
        <a:bodyPr/>
        <a:lstStyle/>
        <a:p>
          <a:endParaRPr lang="en-US"/>
        </a:p>
      </dgm:t>
    </dgm:pt>
    <dgm:pt modelId="{54AA1BC0-6A5F-4082-803E-D7AACEC16824}" type="pres">
      <dgm:prSet presAssocID="{958934B3-88CB-4F5F-B538-AC17AE7DD232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CA12442-A6BA-4FA5-A12E-6CFBF50202E1}" type="pres">
      <dgm:prSet presAssocID="{45C7F40B-BADF-466A-8EB1-71BBB6D78A26}" presName="centerShape" presStyleLbl="node0" presStyleIdx="0" presStyleCnt="1"/>
      <dgm:spPr/>
      <dgm:t>
        <a:bodyPr/>
        <a:lstStyle/>
        <a:p>
          <a:endParaRPr lang="en-US"/>
        </a:p>
      </dgm:t>
    </dgm:pt>
    <dgm:pt modelId="{2F6CEB31-F754-4311-A8A9-6540263EBDFB}" type="pres">
      <dgm:prSet presAssocID="{A712D185-283C-4970-A7C8-CBF4B7BF35BA}" presName="Name9" presStyleLbl="parChTrans1D2" presStyleIdx="0" presStyleCnt="5"/>
      <dgm:spPr/>
      <dgm:t>
        <a:bodyPr/>
        <a:lstStyle/>
        <a:p>
          <a:endParaRPr lang="en-US"/>
        </a:p>
      </dgm:t>
    </dgm:pt>
    <dgm:pt modelId="{8EB0F57F-BA4A-46E3-A14F-1A59B100E60C}" type="pres">
      <dgm:prSet presAssocID="{A712D185-283C-4970-A7C8-CBF4B7BF35BA}" presName="connTx" presStyleLbl="parChTrans1D2" presStyleIdx="0" presStyleCnt="5"/>
      <dgm:spPr/>
      <dgm:t>
        <a:bodyPr/>
        <a:lstStyle/>
        <a:p>
          <a:endParaRPr lang="en-US"/>
        </a:p>
      </dgm:t>
    </dgm:pt>
    <dgm:pt modelId="{89E263A6-045E-4463-BF49-D1508E3AB0CA}" type="pres">
      <dgm:prSet presAssocID="{0E9BC57C-5472-454D-8341-C8ECDB7A19BC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8D6546-B1D8-4197-8823-D56E176FA3E5}" type="pres">
      <dgm:prSet presAssocID="{7FE4113D-7A2F-439D-9D6C-EF8ADD0963E3}" presName="Name9" presStyleLbl="parChTrans1D2" presStyleIdx="1" presStyleCnt="5"/>
      <dgm:spPr/>
      <dgm:t>
        <a:bodyPr/>
        <a:lstStyle/>
        <a:p>
          <a:endParaRPr lang="en-US"/>
        </a:p>
      </dgm:t>
    </dgm:pt>
    <dgm:pt modelId="{7C1D2E56-5C0C-49CC-B575-C39116332234}" type="pres">
      <dgm:prSet presAssocID="{7FE4113D-7A2F-439D-9D6C-EF8ADD0963E3}" presName="connTx" presStyleLbl="parChTrans1D2" presStyleIdx="1" presStyleCnt="5"/>
      <dgm:spPr/>
      <dgm:t>
        <a:bodyPr/>
        <a:lstStyle/>
        <a:p>
          <a:endParaRPr lang="en-US"/>
        </a:p>
      </dgm:t>
    </dgm:pt>
    <dgm:pt modelId="{ABA2AF55-5FBC-4AFF-9419-47DAEC9D50D3}" type="pres">
      <dgm:prSet presAssocID="{83CD1EDE-3A86-41DC-AF05-DB6E469AB396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B72E0C-E8DB-4E89-968F-77313453C899}" type="pres">
      <dgm:prSet presAssocID="{C51AC368-CBE4-47EC-86D3-BE86B9E8B618}" presName="Name9" presStyleLbl="parChTrans1D2" presStyleIdx="2" presStyleCnt="5"/>
      <dgm:spPr/>
      <dgm:t>
        <a:bodyPr/>
        <a:lstStyle/>
        <a:p>
          <a:endParaRPr lang="en-US"/>
        </a:p>
      </dgm:t>
    </dgm:pt>
    <dgm:pt modelId="{90160381-0CE8-4C85-929D-347F93192D05}" type="pres">
      <dgm:prSet presAssocID="{C51AC368-CBE4-47EC-86D3-BE86B9E8B618}" presName="connTx" presStyleLbl="parChTrans1D2" presStyleIdx="2" presStyleCnt="5"/>
      <dgm:spPr/>
      <dgm:t>
        <a:bodyPr/>
        <a:lstStyle/>
        <a:p>
          <a:endParaRPr lang="en-US"/>
        </a:p>
      </dgm:t>
    </dgm:pt>
    <dgm:pt modelId="{4E8093B1-EBF2-49D6-A408-D8CABF7A5CA9}" type="pres">
      <dgm:prSet presAssocID="{48B3A797-AD01-449F-B915-709FA1553384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5B3DDE-5301-4B99-913F-F68B0AF72D62}" type="pres">
      <dgm:prSet presAssocID="{C58C37B4-AC22-4A6E-90A6-0624D68CF259}" presName="Name9" presStyleLbl="parChTrans1D2" presStyleIdx="3" presStyleCnt="5"/>
      <dgm:spPr/>
      <dgm:t>
        <a:bodyPr/>
        <a:lstStyle/>
        <a:p>
          <a:endParaRPr lang="en-US"/>
        </a:p>
      </dgm:t>
    </dgm:pt>
    <dgm:pt modelId="{F48E3AE4-097D-4E1B-9A8D-1789DF949755}" type="pres">
      <dgm:prSet presAssocID="{C58C37B4-AC22-4A6E-90A6-0624D68CF259}" presName="connTx" presStyleLbl="parChTrans1D2" presStyleIdx="3" presStyleCnt="5"/>
      <dgm:spPr/>
      <dgm:t>
        <a:bodyPr/>
        <a:lstStyle/>
        <a:p>
          <a:endParaRPr lang="en-US"/>
        </a:p>
      </dgm:t>
    </dgm:pt>
    <dgm:pt modelId="{58D64FCE-72BA-49F2-BA42-00036D796B2F}" type="pres">
      <dgm:prSet presAssocID="{37307E95-6885-4209-A469-6F19D6A56304}" presName="node" presStyleLbl="node1" presStyleIdx="3" presStyleCnt="5" custRadScaleRad="101647" custRadScaleInc="523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DD3321-C970-48DB-B239-576847A13205}" type="pres">
      <dgm:prSet presAssocID="{3A6EFCE0-EB7B-41DF-8860-10FD15CDDBF1}" presName="Name9" presStyleLbl="parChTrans1D2" presStyleIdx="4" presStyleCnt="5"/>
      <dgm:spPr/>
      <dgm:t>
        <a:bodyPr/>
        <a:lstStyle/>
        <a:p>
          <a:endParaRPr lang="en-US"/>
        </a:p>
      </dgm:t>
    </dgm:pt>
    <dgm:pt modelId="{68411EA6-DFA9-4E80-A8A7-5F18CF840868}" type="pres">
      <dgm:prSet presAssocID="{3A6EFCE0-EB7B-41DF-8860-10FD15CDDBF1}" presName="connTx" presStyleLbl="parChTrans1D2" presStyleIdx="4" presStyleCnt="5"/>
      <dgm:spPr/>
      <dgm:t>
        <a:bodyPr/>
        <a:lstStyle/>
        <a:p>
          <a:endParaRPr lang="en-US"/>
        </a:p>
      </dgm:t>
    </dgm:pt>
    <dgm:pt modelId="{71CC4186-9DD6-4ED5-B870-5F989CB13F36}" type="pres">
      <dgm:prSet presAssocID="{3159A692-32EB-4976-A7E0-7061CDF2ACB4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F505F28-FB5A-4C2D-A0FB-9049FE63E41E}" type="presOf" srcId="{37307E95-6885-4209-A469-6F19D6A56304}" destId="{58D64FCE-72BA-49F2-BA42-00036D796B2F}" srcOrd="0" destOrd="0" presId="urn:microsoft.com/office/officeart/2005/8/layout/radial1"/>
    <dgm:cxn modelId="{2B66BB27-1E0F-4B36-B831-B16A2F87D745}" type="presOf" srcId="{958934B3-88CB-4F5F-B538-AC17AE7DD232}" destId="{54AA1BC0-6A5F-4082-803E-D7AACEC16824}" srcOrd="0" destOrd="0" presId="urn:microsoft.com/office/officeart/2005/8/layout/radial1"/>
    <dgm:cxn modelId="{06EC6591-A427-4097-82FD-1D5DAAF56D2A}" type="presOf" srcId="{C58C37B4-AC22-4A6E-90A6-0624D68CF259}" destId="{CE5B3DDE-5301-4B99-913F-F68B0AF72D62}" srcOrd="0" destOrd="0" presId="urn:microsoft.com/office/officeart/2005/8/layout/radial1"/>
    <dgm:cxn modelId="{2AE195BE-A01E-45E1-AE05-7C98BF4CC97F}" srcId="{958934B3-88CB-4F5F-B538-AC17AE7DD232}" destId="{45C7F40B-BADF-466A-8EB1-71BBB6D78A26}" srcOrd="0" destOrd="0" parTransId="{CB3ADE70-3CF1-41F4-8BC6-F0B1BA28DEA4}" sibTransId="{9626DC5A-151D-4109-8784-9B929238ED90}"/>
    <dgm:cxn modelId="{BABA1EE9-7E46-47F9-98A9-B6EC719EE0AD}" type="presOf" srcId="{48B3A797-AD01-449F-B915-709FA1553384}" destId="{4E8093B1-EBF2-49D6-A408-D8CABF7A5CA9}" srcOrd="0" destOrd="0" presId="urn:microsoft.com/office/officeart/2005/8/layout/radial1"/>
    <dgm:cxn modelId="{5C07E325-FFDB-49E0-820C-324E26B21BD9}" type="presOf" srcId="{C58C37B4-AC22-4A6E-90A6-0624D68CF259}" destId="{F48E3AE4-097D-4E1B-9A8D-1789DF949755}" srcOrd="1" destOrd="0" presId="urn:microsoft.com/office/officeart/2005/8/layout/radial1"/>
    <dgm:cxn modelId="{2FADAF35-D2BD-4CCE-955F-36EA0FD3A089}" type="presOf" srcId="{C51AC368-CBE4-47EC-86D3-BE86B9E8B618}" destId="{E8B72E0C-E8DB-4E89-968F-77313453C899}" srcOrd="0" destOrd="0" presId="urn:microsoft.com/office/officeart/2005/8/layout/radial1"/>
    <dgm:cxn modelId="{9D9C02F7-6150-4F48-A6E9-2015AA05CD5B}" srcId="{45C7F40B-BADF-466A-8EB1-71BBB6D78A26}" destId="{3159A692-32EB-4976-A7E0-7061CDF2ACB4}" srcOrd="4" destOrd="0" parTransId="{3A6EFCE0-EB7B-41DF-8860-10FD15CDDBF1}" sibTransId="{A64A8E7C-3E8F-4BBE-9A9A-5A42434DA0B6}"/>
    <dgm:cxn modelId="{25D75C52-16D7-45EE-B565-472A664B8AA4}" srcId="{45C7F40B-BADF-466A-8EB1-71BBB6D78A26}" destId="{0E9BC57C-5472-454D-8341-C8ECDB7A19BC}" srcOrd="0" destOrd="0" parTransId="{A712D185-283C-4970-A7C8-CBF4B7BF35BA}" sibTransId="{0F0209B6-16B3-4CD0-9C7C-9167AD49C4F1}"/>
    <dgm:cxn modelId="{0965ED19-54CC-40D1-85DE-DF8078FF9CC2}" srcId="{45C7F40B-BADF-466A-8EB1-71BBB6D78A26}" destId="{83CD1EDE-3A86-41DC-AF05-DB6E469AB396}" srcOrd="1" destOrd="0" parTransId="{7FE4113D-7A2F-439D-9D6C-EF8ADD0963E3}" sibTransId="{1D9F34C4-4D26-48F0-9C6E-7F9A898BC923}"/>
    <dgm:cxn modelId="{29449C10-3864-4581-A068-1A8A90133411}" type="presOf" srcId="{3A6EFCE0-EB7B-41DF-8860-10FD15CDDBF1}" destId="{68411EA6-DFA9-4E80-A8A7-5F18CF840868}" srcOrd="1" destOrd="0" presId="urn:microsoft.com/office/officeart/2005/8/layout/radial1"/>
    <dgm:cxn modelId="{E40FE486-56CD-455C-806E-65DC52EDDE28}" type="presOf" srcId="{A712D185-283C-4970-A7C8-CBF4B7BF35BA}" destId="{8EB0F57F-BA4A-46E3-A14F-1A59B100E60C}" srcOrd="1" destOrd="0" presId="urn:microsoft.com/office/officeart/2005/8/layout/radial1"/>
    <dgm:cxn modelId="{B57A6757-2780-4AF7-97F7-5941F6D6C02F}" type="presOf" srcId="{3A6EFCE0-EB7B-41DF-8860-10FD15CDDBF1}" destId="{F9DD3321-C970-48DB-B239-576847A13205}" srcOrd="0" destOrd="0" presId="urn:microsoft.com/office/officeart/2005/8/layout/radial1"/>
    <dgm:cxn modelId="{DC39153F-E85B-4ADF-96ED-485A39906331}" type="presOf" srcId="{C51AC368-CBE4-47EC-86D3-BE86B9E8B618}" destId="{90160381-0CE8-4C85-929D-347F93192D05}" srcOrd="1" destOrd="0" presId="urn:microsoft.com/office/officeart/2005/8/layout/radial1"/>
    <dgm:cxn modelId="{A906B07E-DFC9-433C-AD15-F3349BBD678C}" type="presOf" srcId="{7FE4113D-7A2F-439D-9D6C-EF8ADD0963E3}" destId="{D78D6546-B1D8-4197-8823-D56E176FA3E5}" srcOrd="0" destOrd="0" presId="urn:microsoft.com/office/officeart/2005/8/layout/radial1"/>
    <dgm:cxn modelId="{AAF96B9E-F2A0-4277-9047-9D3FE7B1F56D}" type="presOf" srcId="{0E9BC57C-5472-454D-8341-C8ECDB7A19BC}" destId="{89E263A6-045E-4463-BF49-D1508E3AB0CA}" srcOrd="0" destOrd="0" presId="urn:microsoft.com/office/officeart/2005/8/layout/radial1"/>
    <dgm:cxn modelId="{196626A4-A098-473C-81BD-90E6A19AF9EB}" type="presOf" srcId="{3159A692-32EB-4976-A7E0-7061CDF2ACB4}" destId="{71CC4186-9DD6-4ED5-B870-5F989CB13F36}" srcOrd="0" destOrd="0" presId="urn:microsoft.com/office/officeart/2005/8/layout/radial1"/>
    <dgm:cxn modelId="{E5D6ABC7-BEAE-46BD-AF7B-8E87C0F71103}" srcId="{45C7F40B-BADF-466A-8EB1-71BBB6D78A26}" destId="{48B3A797-AD01-449F-B915-709FA1553384}" srcOrd="2" destOrd="0" parTransId="{C51AC368-CBE4-47EC-86D3-BE86B9E8B618}" sibTransId="{5CAC03E7-2D68-4164-B7F5-C164513026C8}"/>
    <dgm:cxn modelId="{8E4A6256-3237-446B-A8C7-DA8D1BE1AE4D}" type="presOf" srcId="{A712D185-283C-4970-A7C8-CBF4B7BF35BA}" destId="{2F6CEB31-F754-4311-A8A9-6540263EBDFB}" srcOrd="0" destOrd="0" presId="urn:microsoft.com/office/officeart/2005/8/layout/radial1"/>
    <dgm:cxn modelId="{4E311FDE-8E38-4368-BB01-523BE3C63997}" type="presOf" srcId="{83CD1EDE-3A86-41DC-AF05-DB6E469AB396}" destId="{ABA2AF55-5FBC-4AFF-9419-47DAEC9D50D3}" srcOrd="0" destOrd="0" presId="urn:microsoft.com/office/officeart/2005/8/layout/radial1"/>
    <dgm:cxn modelId="{F24EF65C-D26A-4775-BD08-F991E0299CD3}" type="presOf" srcId="{45C7F40B-BADF-466A-8EB1-71BBB6D78A26}" destId="{CCA12442-A6BA-4FA5-A12E-6CFBF50202E1}" srcOrd="0" destOrd="0" presId="urn:microsoft.com/office/officeart/2005/8/layout/radial1"/>
    <dgm:cxn modelId="{1CB4E157-CC46-4635-A354-339BB1F47846}" srcId="{45C7F40B-BADF-466A-8EB1-71BBB6D78A26}" destId="{37307E95-6885-4209-A469-6F19D6A56304}" srcOrd="3" destOrd="0" parTransId="{C58C37B4-AC22-4A6E-90A6-0624D68CF259}" sibTransId="{3B9405F4-9A5E-4860-81EA-DA5621D86E53}"/>
    <dgm:cxn modelId="{5E9E8045-28FC-4325-92C7-AA8B84BDC734}" type="presOf" srcId="{7FE4113D-7A2F-439D-9D6C-EF8ADD0963E3}" destId="{7C1D2E56-5C0C-49CC-B575-C39116332234}" srcOrd="1" destOrd="0" presId="urn:microsoft.com/office/officeart/2005/8/layout/radial1"/>
    <dgm:cxn modelId="{2818B7E9-45E0-4AD3-B947-C64A60C8EC2C}" type="presParOf" srcId="{54AA1BC0-6A5F-4082-803E-D7AACEC16824}" destId="{CCA12442-A6BA-4FA5-A12E-6CFBF50202E1}" srcOrd="0" destOrd="0" presId="urn:microsoft.com/office/officeart/2005/8/layout/radial1"/>
    <dgm:cxn modelId="{93EB52F5-4178-4C73-BE38-E82F15A19B6A}" type="presParOf" srcId="{54AA1BC0-6A5F-4082-803E-D7AACEC16824}" destId="{2F6CEB31-F754-4311-A8A9-6540263EBDFB}" srcOrd="1" destOrd="0" presId="urn:microsoft.com/office/officeart/2005/8/layout/radial1"/>
    <dgm:cxn modelId="{F19A78A0-BAA6-4AE5-A266-C9CA29E1EB44}" type="presParOf" srcId="{2F6CEB31-F754-4311-A8A9-6540263EBDFB}" destId="{8EB0F57F-BA4A-46E3-A14F-1A59B100E60C}" srcOrd="0" destOrd="0" presId="urn:microsoft.com/office/officeart/2005/8/layout/radial1"/>
    <dgm:cxn modelId="{3F515EA9-285C-456C-A868-77B6948E3E87}" type="presParOf" srcId="{54AA1BC0-6A5F-4082-803E-D7AACEC16824}" destId="{89E263A6-045E-4463-BF49-D1508E3AB0CA}" srcOrd="2" destOrd="0" presId="urn:microsoft.com/office/officeart/2005/8/layout/radial1"/>
    <dgm:cxn modelId="{862BBF33-5FC6-4158-B3CC-4BE03FDF4A00}" type="presParOf" srcId="{54AA1BC0-6A5F-4082-803E-D7AACEC16824}" destId="{D78D6546-B1D8-4197-8823-D56E176FA3E5}" srcOrd="3" destOrd="0" presId="urn:microsoft.com/office/officeart/2005/8/layout/radial1"/>
    <dgm:cxn modelId="{BB7ED33D-CCD4-4BB2-B4A4-F6BDDCB4F8A2}" type="presParOf" srcId="{D78D6546-B1D8-4197-8823-D56E176FA3E5}" destId="{7C1D2E56-5C0C-49CC-B575-C39116332234}" srcOrd="0" destOrd="0" presId="urn:microsoft.com/office/officeart/2005/8/layout/radial1"/>
    <dgm:cxn modelId="{2CBACB4C-82C1-41AE-BD55-124CB1E0942F}" type="presParOf" srcId="{54AA1BC0-6A5F-4082-803E-D7AACEC16824}" destId="{ABA2AF55-5FBC-4AFF-9419-47DAEC9D50D3}" srcOrd="4" destOrd="0" presId="urn:microsoft.com/office/officeart/2005/8/layout/radial1"/>
    <dgm:cxn modelId="{7CFF886C-82DD-4806-B62F-AEACDC30346B}" type="presParOf" srcId="{54AA1BC0-6A5F-4082-803E-D7AACEC16824}" destId="{E8B72E0C-E8DB-4E89-968F-77313453C899}" srcOrd="5" destOrd="0" presId="urn:microsoft.com/office/officeart/2005/8/layout/radial1"/>
    <dgm:cxn modelId="{B3EC9854-FD64-4925-8195-46FA7633A61A}" type="presParOf" srcId="{E8B72E0C-E8DB-4E89-968F-77313453C899}" destId="{90160381-0CE8-4C85-929D-347F93192D05}" srcOrd="0" destOrd="0" presId="urn:microsoft.com/office/officeart/2005/8/layout/radial1"/>
    <dgm:cxn modelId="{65F3563F-23E7-4B0B-9564-B50372DB98DF}" type="presParOf" srcId="{54AA1BC0-6A5F-4082-803E-D7AACEC16824}" destId="{4E8093B1-EBF2-49D6-A408-D8CABF7A5CA9}" srcOrd="6" destOrd="0" presId="urn:microsoft.com/office/officeart/2005/8/layout/radial1"/>
    <dgm:cxn modelId="{BE3A58F1-BF97-48B6-91B6-09BCF837A488}" type="presParOf" srcId="{54AA1BC0-6A5F-4082-803E-D7AACEC16824}" destId="{CE5B3DDE-5301-4B99-913F-F68B0AF72D62}" srcOrd="7" destOrd="0" presId="urn:microsoft.com/office/officeart/2005/8/layout/radial1"/>
    <dgm:cxn modelId="{32212ED4-A01E-4511-870D-9FF0CF313251}" type="presParOf" srcId="{CE5B3DDE-5301-4B99-913F-F68B0AF72D62}" destId="{F48E3AE4-097D-4E1B-9A8D-1789DF949755}" srcOrd="0" destOrd="0" presId="urn:microsoft.com/office/officeart/2005/8/layout/radial1"/>
    <dgm:cxn modelId="{C21ECFBD-6F56-4D31-9FF1-6EE9D7D53B7E}" type="presParOf" srcId="{54AA1BC0-6A5F-4082-803E-D7AACEC16824}" destId="{58D64FCE-72BA-49F2-BA42-00036D796B2F}" srcOrd="8" destOrd="0" presId="urn:microsoft.com/office/officeart/2005/8/layout/radial1"/>
    <dgm:cxn modelId="{F9859E8B-7BE4-445C-9EFE-52ABA2A135EB}" type="presParOf" srcId="{54AA1BC0-6A5F-4082-803E-D7AACEC16824}" destId="{F9DD3321-C970-48DB-B239-576847A13205}" srcOrd="9" destOrd="0" presId="urn:microsoft.com/office/officeart/2005/8/layout/radial1"/>
    <dgm:cxn modelId="{29983B5A-2B04-49D8-9387-D9ECB8B7C1B5}" type="presParOf" srcId="{F9DD3321-C970-48DB-B239-576847A13205}" destId="{68411EA6-DFA9-4E80-A8A7-5F18CF840868}" srcOrd="0" destOrd="0" presId="urn:microsoft.com/office/officeart/2005/8/layout/radial1"/>
    <dgm:cxn modelId="{F076BBD3-38F8-4E98-8FF1-30986C3C41E8}" type="presParOf" srcId="{54AA1BC0-6A5F-4082-803E-D7AACEC16824}" destId="{71CC4186-9DD6-4ED5-B870-5F989CB13F36}" srcOrd="10" destOrd="0" presId="urn:microsoft.com/office/officeart/2005/8/layout/radial1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8AF6CDA-5BBF-4B33-B45B-B2145D54822E}" type="doc">
      <dgm:prSet loTypeId="urn:microsoft.com/office/officeart/2005/8/layout/vProcess5" loCatId="process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680FAC11-F5FA-4A57-A4BB-AAF726AB8AAA}">
      <dgm:prSet phldrT="[Text]"/>
      <dgm:spPr/>
      <dgm:t>
        <a:bodyPr/>
        <a:lstStyle/>
        <a:p>
          <a:r>
            <a:rPr lang="bn-IN" dirty="0" smtClean="0"/>
            <a:t>সাংখ্যমতে পুরুষ বিভু বা সর্বব্যাপী।</a:t>
          </a:r>
          <a:endParaRPr lang="en-US" dirty="0"/>
        </a:p>
      </dgm:t>
    </dgm:pt>
    <dgm:pt modelId="{8F6C7924-7CDD-49C9-ADF6-960C068CDE44}" type="parTrans" cxnId="{99F144C3-C39C-4F0C-8552-E57A38103B23}">
      <dgm:prSet/>
      <dgm:spPr/>
      <dgm:t>
        <a:bodyPr/>
        <a:lstStyle/>
        <a:p>
          <a:endParaRPr lang="en-US"/>
        </a:p>
      </dgm:t>
    </dgm:pt>
    <dgm:pt modelId="{1771AF04-E414-478C-9DC2-26F510607623}" type="sibTrans" cxnId="{99F144C3-C39C-4F0C-8552-E57A38103B23}">
      <dgm:prSet/>
      <dgm:spPr/>
      <dgm:t>
        <a:bodyPr/>
        <a:lstStyle/>
        <a:p>
          <a:endParaRPr lang="en-US"/>
        </a:p>
      </dgm:t>
    </dgm:pt>
    <dgm:pt modelId="{1F2D53C5-714C-430B-92DA-EC4BD6A837B5}">
      <dgm:prSet phldrT="[Text]"/>
      <dgm:spPr/>
      <dgm:t>
        <a:bodyPr/>
        <a:lstStyle/>
        <a:p>
          <a:r>
            <a:rPr lang="bn-IN" dirty="0" smtClean="0"/>
            <a:t>কিন্তু বহু পুরুষবাদ স্বীকার করলে এক পুরুষের দ্বারা অপর পুরুষ সীমিত হয়ে পড়ে।</a:t>
          </a:r>
          <a:endParaRPr lang="en-US" dirty="0"/>
        </a:p>
      </dgm:t>
    </dgm:pt>
    <dgm:pt modelId="{647A8CA0-F09F-4F00-9106-0BE94BA684E4}" type="parTrans" cxnId="{82E84E86-53CB-4EC6-BF29-3982D003CB39}">
      <dgm:prSet/>
      <dgm:spPr/>
      <dgm:t>
        <a:bodyPr/>
        <a:lstStyle/>
        <a:p>
          <a:endParaRPr lang="en-US"/>
        </a:p>
      </dgm:t>
    </dgm:pt>
    <dgm:pt modelId="{01CA555C-5379-456B-B4A7-7AFF08D8AD0D}" type="sibTrans" cxnId="{82E84E86-53CB-4EC6-BF29-3982D003CB39}">
      <dgm:prSet/>
      <dgm:spPr/>
      <dgm:t>
        <a:bodyPr/>
        <a:lstStyle/>
        <a:p>
          <a:endParaRPr lang="en-US"/>
        </a:p>
      </dgm:t>
    </dgm:pt>
    <dgm:pt modelId="{FF9A602D-4200-494F-9ACB-3A01AF05FDA7}">
      <dgm:prSet phldrT="[Text]"/>
      <dgm:spPr/>
      <dgm:t>
        <a:bodyPr/>
        <a:lstStyle/>
        <a:p>
          <a:r>
            <a:rPr lang="bn-IN" dirty="0" smtClean="0"/>
            <a:t>সুতরাং আত্মা সর্বব্যাপী হলে আত্মার বহুত্ব মানা যায় না।</a:t>
          </a:r>
          <a:endParaRPr lang="en-US" dirty="0"/>
        </a:p>
      </dgm:t>
    </dgm:pt>
    <dgm:pt modelId="{E0BD30BA-99DE-4559-B8CF-6BF64671D55A}" type="parTrans" cxnId="{4D65AA0F-D8A2-444A-822E-5189082AB70A}">
      <dgm:prSet/>
      <dgm:spPr/>
      <dgm:t>
        <a:bodyPr/>
        <a:lstStyle/>
        <a:p>
          <a:endParaRPr lang="en-US"/>
        </a:p>
      </dgm:t>
    </dgm:pt>
    <dgm:pt modelId="{C2071E63-3DCE-4A47-8C4E-2DAD91AC2C7C}" type="sibTrans" cxnId="{4D65AA0F-D8A2-444A-822E-5189082AB70A}">
      <dgm:prSet/>
      <dgm:spPr/>
      <dgm:t>
        <a:bodyPr/>
        <a:lstStyle/>
        <a:p>
          <a:endParaRPr lang="en-US"/>
        </a:p>
      </dgm:t>
    </dgm:pt>
    <dgm:pt modelId="{D80ACBDC-4043-467F-A255-A24FD11AE48E}" type="pres">
      <dgm:prSet presAssocID="{98AF6CDA-5BBF-4B33-B45B-B2145D54822E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162E634-DEAC-445A-9AE3-E384EEA1CFAA}" type="pres">
      <dgm:prSet presAssocID="{98AF6CDA-5BBF-4B33-B45B-B2145D54822E}" presName="dummyMaxCanvas" presStyleCnt="0">
        <dgm:presLayoutVars/>
      </dgm:prSet>
      <dgm:spPr/>
    </dgm:pt>
    <dgm:pt modelId="{C83B36C5-5C45-4804-A29B-A6026AC1C730}" type="pres">
      <dgm:prSet presAssocID="{98AF6CDA-5BBF-4B33-B45B-B2145D54822E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D76FBD-E03A-48A3-9048-78C512DEA311}" type="pres">
      <dgm:prSet presAssocID="{98AF6CDA-5BBF-4B33-B45B-B2145D54822E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CEA1E9-7CFC-466F-97A2-E70E7C12593E}" type="pres">
      <dgm:prSet presAssocID="{98AF6CDA-5BBF-4B33-B45B-B2145D54822E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710D28-D078-496C-9780-3396F59A55BB}" type="pres">
      <dgm:prSet presAssocID="{98AF6CDA-5BBF-4B33-B45B-B2145D54822E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A3D5AB-DF2E-4E4D-9FC8-B1FAEBDAD82D}" type="pres">
      <dgm:prSet presAssocID="{98AF6CDA-5BBF-4B33-B45B-B2145D54822E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74AF87-57C7-4776-A906-349119392BFB}" type="pres">
      <dgm:prSet presAssocID="{98AF6CDA-5BBF-4B33-B45B-B2145D54822E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DDE402-6B93-4C42-AD64-B5AF7CDC4AFD}" type="pres">
      <dgm:prSet presAssocID="{98AF6CDA-5BBF-4B33-B45B-B2145D54822E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E4A12D-E40E-4F93-8C43-F10CD3C5A433}" type="pres">
      <dgm:prSet presAssocID="{98AF6CDA-5BBF-4B33-B45B-B2145D54822E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5639BB1-63C4-4553-9747-5AB897E0213F}" type="presOf" srcId="{1F2D53C5-714C-430B-92DA-EC4BD6A837B5}" destId="{41DDE402-6B93-4C42-AD64-B5AF7CDC4AFD}" srcOrd="1" destOrd="0" presId="urn:microsoft.com/office/officeart/2005/8/layout/vProcess5"/>
    <dgm:cxn modelId="{99F144C3-C39C-4F0C-8552-E57A38103B23}" srcId="{98AF6CDA-5BBF-4B33-B45B-B2145D54822E}" destId="{680FAC11-F5FA-4A57-A4BB-AAF726AB8AAA}" srcOrd="0" destOrd="0" parTransId="{8F6C7924-7CDD-49C9-ADF6-960C068CDE44}" sibTransId="{1771AF04-E414-478C-9DC2-26F510607623}"/>
    <dgm:cxn modelId="{82E84E86-53CB-4EC6-BF29-3982D003CB39}" srcId="{98AF6CDA-5BBF-4B33-B45B-B2145D54822E}" destId="{1F2D53C5-714C-430B-92DA-EC4BD6A837B5}" srcOrd="1" destOrd="0" parTransId="{647A8CA0-F09F-4F00-9106-0BE94BA684E4}" sibTransId="{01CA555C-5379-456B-B4A7-7AFF08D8AD0D}"/>
    <dgm:cxn modelId="{7C505CAE-65FD-4551-8EC7-DA16E98BB27C}" type="presOf" srcId="{FF9A602D-4200-494F-9ACB-3A01AF05FDA7}" destId="{41CEA1E9-7CFC-466F-97A2-E70E7C12593E}" srcOrd="0" destOrd="0" presId="urn:microsoft.com/office/officeart/2005/8/layout/vProcess5"/>
    <dgm:cxn modelId="{6F4CD2D0-E334-46EC-AEEE-85254EE4D012}" type="presOf" srcId="{01CA555C-5379-456B-B4A7-7AFF08D8AD0D}" destId="{18A3D5AB-DF2E-4E4D-9FC8-B1FAEBDAD82D}" srcOrd="0" destOrd="0" presId="urn:microsoft.com/office/officeart/2005/8/layout/vProcess5"/>
    <dgm:cxn modelId="{DBDE3558-EEFB-4570-8282-C05FA3B9BA3F}" type="presOf" srcId="{98AF6CDA-5BBF-4B33-B45B-B2145D54822E}" destId="{D80ACBDC-4043-467F-A255-A24FD11AE48E}" srcOrd="0" destOrd="0" presId="urn:microsoft.com/office/officeart/2005/8/layout/vProcess5"/>
    <dgm:cxn modelId="{4D65AA0F-D8A2-444A-822E-5189082AB70A}" srcId="{98AF6CDA-5BBF-4B33-B45B-B2145D54822E}" destId="{FF9A602D-4200-494F-9ACB-3A01AF05FDA7}" srcOrd="2" destOrd="0" parTransId="{E0BD30BA-99DE-4559-B8CF-6BF64671D55A}" sibTransId="{C2071E63-3DCE-4A47-8C4E-2DAD91AC2C7C}"/>
    <dgm:cxn modelId="{F8F0C6E5-65C8-416F-BDB6-26472846E273}" type="presOf" srcId="{680FAC11-F5FA-4A57-A4BB-AAF726AB8AAA}" destId="{C83B36C5-5C45-4804-A29B-A6026AC1C730}" srcOrd="0" destOrd="0" presId="urn:microsoft.com/office/officeart/2005/8/layout/vProcess5"/>
    <dgm:cxn modelId="{C357AFA2-6758-4048-BDF7-A28858A97471}" type="presOf" srcId="{FF9A602D-4200-494F-9ACB-3A01AF05FDA7}" destId="{9CE4A12D-E40E-4F93-8C43-F10CD3C5A433}" srcOrd="1" destOrd="0" presId="urn:microsoft.com/office/officeart/2005/8/layout/vProcess5"/>
    <dgm:cxn modelId="{C0C5CE7F-DDE1-474B-B5FD-20F90C14FCB0}" type="presOf" srcId="{680FAC11-F5FA-4A57-A4BB-AAF726AB8AAA}" destId="{BA74AF87-57C7-4776-A906-349119392BFB}" srcOrd="1" destOrd="0" presId="urn:microsoft.com/office/officeart/2005/8/layout/vProcess5"/>
    <dgm:cxn modelId="{8EBCFD99-FAB1-41A0-A648-486C5EB78C9D}" type="presOf" srcId="{1F2D53C5-714C-430B-92DA-EC4BD6A837B5}" destId="{EDD76FBD-E03A-48A3-9048-78C512DEA311}" srcOrd="0" destOrd="0" presId="urn:microsoft.com/office/officeart/2005/8/layout/vProcess5"/>
    <dgm:cxn modelId="{935C5535-03AD-442F-A77E-D85C04BC955D}" type="presOf" srcId="{1771AF04-E414-478C-9DC2-26F510607623}" destId="{A5710D28-D078-496C-9780-3396F59A55BB}" srcOrd="0" destOrd="0" presId="urn:microsoft.com/office/officeart/2005/8/layout/vProcess5"/>
    <dgm:cxn modelId="{DE9BFFE7-B4E1-4274-BBD3-9B20A6AF8DEE}" type="presParOf" srcId="{D80ACBDC-4043-467F-A255-A24FD11AE48E}" destId="{3162E634-DEAC-445A-9AE3-E384EEA1CFAA}" srcOrd="0" destOrd="0" presId="urn:microsoft.com/office/officeart/2005/8/layout/vProcess5"/>
    <dgm:cxn modelId="{5FFE9C9D-A14B-4BDB-8CE9-CA183D21DABE}" type="presParOf" srcId="{D80ACBDC-4043-467F-A255-A24FD11AE48E}" destId="{C83B36C5-5C45-4804-A29B-A6026AC1C730}" srcOrd="1" destOrd="0" presId="urn:microsoft.com/office/officeart/2005/8/layout/vProcess5"/>
    <dgm:cxn modelId="{4A3B141E-7FEF-49EE-A43E-408F7769E4CB}" type="presParOf" srcId="{D80ACBDC-4043-467F-A255-A24FD11AE48E}" destId="{EDD76FBD-E03A-48A3-9048-78C512DEA311}" srcOrd="2" destOrd="0" presId="urn:microsoft.com/office/officeart/2005/8/layout/vProcess5"/>
    <dgm:cxn modelId="{1979CEA5-337C-4682-90EA-D920494F2388}" type="presParOf" srcId="{D80ACBDC-4043-467F-A255-A24FD11AE48E}" destId="{41CEA1E9-7CFC-466F-97A2-E70E7C12593E}" srcOrd="3" destOrd="0" presId="urn:microsoft.com/office/officeart/2005/8/layout/vProcess5"/>
    <dgm:cxn modelId="{31689DBD-7FC8-44C7-AD69-CF28B8FF2595}" type="presParOf" srcId="{D80ACBDC-4043-467F-A255-A24FD11AE48E}" destId="{A5710D28-D078-496C-9780-3396F59A55BB}" srcOrd="4" destOrd="0" presId="urn:microsoft.com/office/officeart/2005/8/layout/vProcess5"/>
    <dgm:cxn modelId="{5342ACD8-4A88-414A-9C1D-516E36EDC595}" type="presParOf" srcId="{D80ACBDC-4043-467F-A255-A24FD11AE48E}" destId="{18A3D5AB-DF2E-4E4D-9FC8-B1FAEBDAD82D}" srcOrd="5" destOrd="0" presId="urn:microsoft.com/office/officeart/2005/8/layout/vProcess5"/>
    <dgm:cxn modelId="{313D3F8B-F7DE-4808-9B83-F2C74BD6CA31}" type="presParOf" srcId="{D80ACBDC-4043-467F-A255-A24FD11AE48E}" destId="{BA74AF87-57C7-4776-A906-349119392BFB}" srcOrd="6" destOrd="0" presId="urn:microsoft.com/office/officeart/2005/8/layout/vProcess5"/>
    <dgm:cxn modelId="{49D250C2-CE43-48F9-9087-62FD9BC45A49}" type="presParOf" srcId="{D80ACBDC-4043-467F-A255-A24FD11AE48E}" destId="{41DDE402-6B93-4C42-AD64-B5AF7CDC4AFD}" srcOrd="7" destOrd="0" presId="urn:microsoft.com/office/officeart/2005/8/layout/vProcess5"/>
    <dgm:cxn modelId="{E3BDD6BF-C3EC-4558-9792-B5CA70927BF2}" type="presParOf" srcId="{D80ACBDC-4043-467F-A255-A24FD11AE48E}" destId="{9CE4A12D-E40E-4F93-8C43-F10CD3C5A433}" srcOrd="8" destOrd="0" presId="urn:microsoft.com/office/officeart/2005/8/layout/vProcess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2B09728-4E18-4A32-9BCB-0F338F922066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6205768-9E2B-4D08-8B63-0C5C8FCF3D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B09728-4E18-4A32-9BCB-0F338F922066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205768-9E2B-4D08-8B63-0C5C8FCF3D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B09728-4E18-4A32-9BCB-0F338F922066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205768-9E2B-4D08-8B63-0C5C8FCF3D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B09728-4E18-4A32-9BCB-0F338F922066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205768-9E2B-4D08-8B63-0C5C8FCF3DE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B09728-4E18-4A32-9BCB-0F338F922066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205768-9E2B-4D08-8B63-0C5C8FCF3DE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B09728-4E18-4A32-9BCB-0F338F922066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205768-9E2B-4D08-8B63-0C5C8FCF3DE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B09728-4E18-4A32-9BCB-0F338F922066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205768-9E2B-4D08-8B63-0C5C8FCF3D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B09728-4E18-4A32-9BCB-0F338F922066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205768-9E2B-4D08-8B63-0C5C8FCF3DE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B09728-4E18-4A32-9BCB-0F338F922066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205768-9E2B-4D08-8B63-0C5C8FCF3D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2B09728-4E18-4A32-9BCB-0F338F922066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205768-9E2B-4D08-8B63-0C5C8FCF3D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2B09728-4E18-4A32-9BCB-0F338F922066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6205768-9E2B-4D08-8B63-0C5C8FCF3DE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2B09728-4E18-4A32-9BCB-0F338F922066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6205768-9E2B-4D08-8B63-0C5C8FCF3DE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bn-IN" dirty="0" smtClean="0"/>
              <a:t>								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11606"/>
            <a:ext cx="7924800" cy="2636794"/>
          </a:xfrm>
          <a:solidFill>
            <a:srgbClr val="C00000"/>
          </a:solidFill>
        </p:spPr>
        <p:txBody>
          <a:bodyPr>
            <a:normAutofit fontScale="70000" lnSpcReduction="20000"/>
          </a:bodyPr>
          <a:lstStyle/>
          <a:p>
            <a:pPr algn="l"/>
            <a:r>
              <a:rPr lang="bn-IN" dirty="0" smtClean="0"/>
              <a:t>				</a:t>
            </a:r>
            <a:r>
              <a:rPr lang="bn-IN" sz="4200" dirty="0" smtClean="0"/>
              <a:t>	</a:t>
            </a:r>
            <a:r>
              <a:rPr lang="bn-IN" sz="6400" dirty="0" smtClean="0"/>
              <a:t> </a:t>
            </a:r>
            <a:r>
              <a:rPr lang="bn-IN" sz="8500" b="1" dirty="0" smtClean="0">
                <a:solidFill>
                  <a:srgbClr val="FFFF00"/>
                </a:solidFill>
              </a:rPr>
              <a:t>সাংখ্যদর্শন</a:t>
            </a:r>
            <a:r>
              <a:rPr lang="bn-IN" sz="8500" b="1" dirty="0" smtClean="0">
                <a:solidFill>
                  <a:srgbClr val="FFFF00"/>
                </a:solidFill>
              </a:rPr>
              <a:t>							</a:t>
            </a:r>
            <a:r>
              <a:rPr lang="en-US" sz="8500" b="1" dirty="0" smtClean="0">
                <a:solidFill>
                  <a:srgbClr val="FFFF00"/>
                </a:solidFill>
              </a:rPr>
              <a:t>  </a:t>
            </a:r>
            <a:r>
              <a:rPr lang="bn-IN" sz="8500" b="1" dirty="0" smtClean="0">
                <a:solidFill>
                  <a:srgbClr val="FFFF00"/>
                </a:solidFill>
              </a:rPr>
              <a:t>বহুপুরুষবাদ</a:t>
            </a:r>
            <a:r>
              <a:rPr lang="bn-IN" sz="4300" dirty="0" smtClean="0">
                <a:solidFill>
                  <a:srgbClr val="FFFF00"/>
                </a:solidFill>
              </a:rPr>
              <a:t>	</a:t>
            </a:r>
            <a:r>
              <a:rPr lang="bn-IN" dirty="0" smtClean="0"/>
              <a:t>		</a:t>
            </a:r>
          </a:p>
          <a:p>
            <a:endParaRPr lang="en-US" dirty="0"/>
          </a:p>
        </p:txBody>
      </p:sp>
      <p:pic>
        <p:nvPicPr>
          <p:cNvPr id="1026" name="Picture 2" descr="C:\Users\pholo\Documents\is (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533400"/>
            <a:ext cx="7924800" cy="2895600"/>
          </a:xfrm>
          <a:prstGeom prst="rect">
            <a:avLst/>
          </a:prstGeom>
          <a:noFill/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bn-IN" dirty="0" smtClean="0"/>
          </a:p>
          <a:p>
            <a:endParaRPr lang="bn-IN" dirty="0" smtClean="0"/>
          </a:p>
          <a:p>
            <a:endParaRPr lang="bn-IN" dirty="0" smtClean="0"/>
          </a:p>
          <a:p>
            <a:endParaRPr lang="bn-IN" dirty="0" smtClean="0"/>
          </a:p>
          <a:p>
            <a:pPr>
              <a:buNone/>
            </a:pPr>
            <a:endParaRPr lang="bn-IN" dirty="0" smtClean="0"/>
          </a:p>
          <a:p>
            <a:endParaRPr lang="bn-IN" dirty="0" smtClean="0"/>
          </a:p>
          <a:p>
            <a:pPr algn="ctr"/>
            <a:endParaRPr lang="bn-IN" dirty="0" smtClean="0"/>
          </a:p>
          <a:p>
            <a:pPr lvl="8" algn="r">
              <a:buNone/>
            </a:pPr>
            <a:r>
              <a:rPr lang="bn-IN" dirty="0" smtClean="0"/>
              <a:t>						</a:t>
            </a:r>
          </a:p>
          <a:p>
            <a:pPr lvl="8" algn="ctr">
              <a:buNone/>
            </a:pPr>
            <a:endParaRPr lang="bn-IN" dirty="0" smtClean="0"/>
          </a:p>
          <a:p>
            <a:pPr lvl="8" algn="r">
              <a:buNone/>
            </a:pPr>
            <a:endParaRPr lang="bn-IN" dirty="0" smtClean="0"/>
          </a:p>
          <a:p>
            <a:pPr lvl="8" algn="ctr">
              <a:buNone/>
            </a:pPr>
            <a:r>
              <a:rPr lang="bn-IN" sz="2400" dirty="0" smtClean="0"/>
              <a:t>বরুণ বল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bn-IN" dirty="0" smtClean="0"/>
              <a:t/>
            </a:r>
            <a:br>
              <a:rPr lang="bn-IN" dirty="0" smtClean="0"/>
            </a:br>
            <a:r>
              <a:rPr lang="bn-IN" dirty="0" smtClean="0"/>
              <a:t/>
            </a:r>
            <a:br>
              <a:rPr lang="bn-IN" dirty="0" smtClean="0"/>
            </a:br>
            <a:r>
              <a:rPr lang="bn-IN" dirty="0" smtClean="0"/>
              <a:t/>
            </a:r>
            <a:br>
              <a:rPr lang="bn-IN" dirty="0" smtClean="0"/>
            </a:br>
            <a:r>
              <a:rPr lang="bn-IN" dirty="0" smtClean="0"/>
              <a:t/>
            </a:r>
            <a:br>
              <a:rPr lang="bn-IN" dirty="0" smtClean="0"/>
            </a:br>
            <a:r>
              <a:rPr lang="bn-IN" dirty="0" smtClean="0"/>
              <a:t/>
            </a:r>
            <a:br>
              <a:rPr lang="bn-IN" dirty="0" smtClean="0"/>
            </a:br>
            <a:r>
              <a:rPr lang="bn-IN" dirty="0" smtClean="0"/>
              <a:t/>
            </a:r>
            <a:br>
              <a:rPr lang="bn-IN" dirty="0" smtClean="0"/>
            </a:br>
            <a:r>
              <a:rPr lang="bn-IN" dirty="0" smtClean="0"/>
              <a:t/>
            </a:r>
            <a:br>
              <a:rPr lang="bn-IN" dirty="0" smtClean="0"/>
            </a:br>
            <a:r>
              <a:rPr lang="bn-IN" dirty="0" smtClean="0"/>
              <a:t/>
            </a:r>
            <a:br>
              <a:rPr lang="bn-IN" dirty="0" smtClean="0"/>
            </a:br>
            <a:r>
              <a:rPr lang="bn-IN" dirty="0" smtClean="0"/>
              <a:t/>
            </a:r>
            <a:br>
              <a:rPr lang="bn-IN" dirty="0" smtClean="0"/>
            </a:br>
            <a:r>
              <a:rPr lang="bn-IN" dirty="0" smtClean="0"/>
              <a:t/>
            </a:r>
            <a:br>
              <a:rPr lang="bn-IN" dirty="0" smtClean="0"/>
            </a:br>
            <a:r>
              <a:rPr lang="bn-IN" dirty="0" smtClean="0"/>
              <a:t/>
            </a:r>
            <a:br>
              <a:rPr lang="bn-IN" dirty="0" smtClean="0"/>
            </a:br>
            <a:r>
              <a:rPr lang="bn-IN" dirty="0" smtClean="0"/>
              <a:t/>
            </a:r>
            <a:br>
              <a:rPr lang="bn-IN" dirty="0" smtClean="0"/>
            </a:br>
            <a:r>
              <a:rPr lang="bn-IN" dirty="0" smtClean="0"/>
              <a:t/>
            </a:r>
            <a:br>
              <a:rPr lang="bn-IN" dirty="0" smtClean="0"/>
            </a:br>
            <a:r>
              <a:rPr lang="bn-IN" dirty="0" smtClean="0"/>
              <a:t/>
            </a:r>
            <a:br>
              <a:rPr lang="bn-IN" dirty="0" smtClean="0"/>
            </a:br>
            <a:r>
              <a:rPr lang="bn-IN" dirty="0" smtClean="0"/>
              <a:t>		  ধন্যবাদ</a:t>
            </a:r>
            <a:endParaRPr lang="en-US" dirty="0"/>
          </a:p>
        </p:txBody>
      </p:sp>
      <p:pic>
        <p:nvPicPr>
          <p:cNvPr id="1026" name="Picture 2" descr="C:\Users\pholo\Documents\is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304800"/>
            <a:ext cx="8305800" cy="6096000"/>
          </a:xfrm>
          <a:prstGeom prst="rect">
            <a:avLst/>
          </a:prstGeom>
          <a:noFill/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2286000" y="3810000"/>
            <a:ext cx="6477000" cy="21390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bn-IN" dirty="0" smtClean="0">
                <a:solidFill>
                  <a:srgbClr val="0070C0"/>
                </a:solidFill>
                <a:latin typeface="Kalpurush" pitchFamily="2" charset="0"/>
                <a:cs typeface="Kalpurush" pitchFamily="2" charset="0"/>
              </a:rPr>
              <a:t/>
            </a:r>
            <a:br>
              <a:rPr lang="bn-IN" dirty="0" smtClean="0">
                <a:solidFill>
                  <a:srgbClr val="0070C0"/>
                </a:solidFill>
                <a:latin typeface="Kalpurush" pitchFamily="2" charset="0"/>
                <a:cs typeface="Kalpurush" pitchFamily="2" charset="0"/>
              </a:rPr>
            </a:br>
            <a:r>
              <a:rPr lang="bn-IN" dirty="0" smtClean="0">
                <a:solidFill>
                  <a:srgbClr val="0070C0"/>
                </a:solidFill>
                <a:latin typeface="Kalpurush" pitchFamily="2" charset="0"/>
                <a:cs typeface="Kalpurush" pitchFamily="2" charset="0"/>
              </a:rPr>
              <a:t>		  </a:t>
            </a:r>
            <a:r>
              <a:rPr lang="bn-IN" sz="11500" b="1" dirty="0" smtClean="0">
                <a:solidFill>
                  <a:srgbClr val="0070C0"/>
                </a:solidFill>
                <a:latin typeface="Kalpurush" pitchFamily="2" charset="0"/>
                <a:cs typeface="Kalpurush" pitchFamily="2" charset="0"/>
              </a:rPr>
              <a:t>ধন্যবাদ</a:t>
            </a:r>
            <a:endParaRPr lang="en-US" b="1" dirty="0">
              <a:solidFill>
                <a:srgbClr val="0070C0"/>
              </a:solidFill>
              <a:latin typeface="Kalpurush" pitchFamily="2" charset="0"/>
              <a:cs typeface="Kalpurush" pitchFamily="2" charset="0"/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17" dur="2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n-IN" dirty="0" smtClean="0"/>
              <a:t>বহুপুরুষবাদ</a:t>
            </a:r>
            <a:endParaRPr lang="en-US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FDFE3B5-2403-428A-A2E4-FC1F0981E1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3FDFE3B5-2403-428A-A2E4-FC1F0981E1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3FDFE3B5-2403-428A-A2E4-FC1F0981E1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D422B0E-2423-468B-BAC4-777FE1B23E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graphicEl>
                                              <a:dgm id="{1D422B0E-2423-468B-BAC4-777FE1B23E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graphicEl>
                                              <a:dgm id="{1D422B0E-2423-468B-BAC4-777FE1B23E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CA6948C-9C06-4D9C-A388-AB2702BA19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graphicEl>
                                              <a:dgm id="{5CA6948C-9C06-4D9C-A388-AB2702BA19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graphicEl>
                                              <a:dgm id="{5CA6948C-9C06-4D9C-A388-AB2702BA19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C7C350D-1DE7-4617-AA17-9E19C3883E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graphicEl>
                                              <a:dgm id="{1C7C350D-1DE7-4617-AA17-9E19C3883E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graphicEl>
                                              <a:dgm id="{1C7C350D-1DE7-4617-AA17-9E19C3883E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44A1C6A-AD0A-427C-A277-6CD34A0ECB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graphicEl>
                                              <a:dgm id="{944A1C6A-AD0A-427C-A277-6CD34A0ECB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graphicEl>
                                              <a:dgm id="{944A1C6A-AD0A-427C-A277-6CD34A0ECB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bn-IN" dirty="0" smtClean="0"/>
          </a:p>
          <a:p>
            <a:endParaRPr lang="bn-IN" dirty="0" smtClean="0"/>
          </a:p>
          <a:p>
            <a:r>
              <a:rPr lang="bn-IN" dirty="0" smtClean="0"/>
              <a:t>ঈশ্বরকৃষ্ণ সাংখ্যকারিকার ১৮ নং কারিকায় বহুপুরুষবাদের পক্ষে ৩টি যুক্তির উল্লেখ করেছেন...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n-IN" dirty="0" smtClean="0"/>
              <a:t>বহুপুরুষবাদের পক্ষে যুক্তি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bn-IN" dirty="0" smtClean="0"/>
          </a:p>
          <a:p>
            <a:pPr>
              <a:buNone/>
            </a:pPr>
            <a:r>
              <a:rPr lang="bn-IN" dirty="0" smtClean="0"/>
              <a:t>	</a:t>
            </a:r>
          </a:p>
          <a:p>
            <a:pPr>
              <a:buNone/>
            </a:pPr>
            <a:endParaRPr lang="bn-IN" dirty="0" smtClean="0"/>
          </a:p>
          <a:p>
            <a:pPr>
              <a:buNone/>
            </a:pPr>
            <a:r>
              <a:rPr lang="bn-IN" dirty="0" smtClean="0"/>
              <a:t>“জনন মরন করণানাং প্রতিনিয়মাৎ অযুগপৎ প্রবৃত্তেশ্চ।</a:t>
            </a:r>
          </a:p>
          <a:p>
            <a:pPr>
              <a:buNone/>
            </a:pPr>
            <a:r>
              <a:rPr lang="bn-IN" dirty="0" smtClean="0"/>
              <a:t>	পুরুষ বহুত্বং সিদ্ধং ত্রৈগুণ্যবিপর্যয়াৎ চৈব।”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n-IN" dirty="0" smtClean="0"/>
              <a:t>বহুপুরুষবাদের পক্ষে যুক্তি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n-IN" dirty="0" smtClean="0"/>
              <a:t>জনন মরন করণানাং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F92CB39E-23B1-4859-892F-5A1F3DBD51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>
                                            <p:graphicEl>
                                              <a:dgm id="{F92CB39E-23B1-4859-892F-5A1F3DBD510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A0583CBE-2483-4B00-A691-21A876A608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>
                                            <p:graphicEl>
                                              <a:dgm id="{A0583CBE-2483-4B00-A691-21A876A6084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FBCB6745-B8D0-4CB8-A6B3-31DD102C5D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">
                                            <p:graphicEl>
                                              <a:dgm id="{FBCB6745-B8D0-4CB8-A6B3-31DD102C5D1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10022B87-234A-489F-80DC-F3B83109AC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8">
                                            <p:graphicEl>
                                              <a:dgm id="{10022B87-234A-489F-80DC-F3B83109AC4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64D2A0B8-CC79-49A3-9D39-067EF17B7D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8">
                                            <p:graphicEl>
                                              <a:dgm id="{64D2A0B8-CC79-49A3-9D39-067EF17B7D1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DD7CC798-AB01-4FF6-842F-A6F21B4AE9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8">
                                            <p:graphicEl>
                                              <a:dgm id="{DD7CC798-AB01-4FF6-842F-A6F21B4AE96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56F94E10-4CF4-4AD9-8EA1-2859507E53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8">
                                            <p:graphicEl>
                                              <a:dgm id="{56F94E10-4CF4-4AD9-8EA1-2859507E534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n-IN" dirty="0" smtClean="0"/>
              <a:t>প্রতিনিয়মাৎ অযুগপৎ প্রবৃত্তেশ্চ</a:t>
            </a:r>
            <a:endParaRPr lang="en-US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DC6FEB5-61F5-4BD0-941B-3EDB25CDC9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DDC6FEB5-61F5-4BD0-941B-3EDB25CDC9A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1FFCFC8-6558-4481-8AE7-6253DE5C13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E1FFCFC8-6558-4481-8AE7-6253DE5C132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AF7CB4C-D1F8-4FE9-848C-749F748046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CAF7CB4C-D1F8-4FE9-848C-749F7480467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128D5F6-43B1-4B2B-AD04-57E34D5B47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3128D5F6-43B1-4B2B-AD04-57E34D5B473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EB937D1-C9AB-46AD-921E-F7707E1C9D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">
                                            <p:graphicEl>
                                              <a:dgm id="{6EB937D1-C9AB-46AD-921E-F7707E1C9D2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n-IN" dirty="0" smtClean="0"/>
              <a:t>ত্রৈগুণ্যবিপর্যয়াৎ চৈব</a:t>
            </a:r>
            <a:endParaRPr lang="en-US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200A13E-12DD-48E4-A97B-8EC98C32F0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0200A13E-12DD-48E4-A97B-8EC98C32F0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0200A13E-12DD-48E4-A97B-8EC98C32F0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14E2984-BD6A-41CB-A64F-581B5386BD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graphicEl>
                                              <a:dgm id="{214E2984-BD6A-41CB-A64F-581B5386BD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graphicEl>
                                              <a:dgm id="{214E2984-BD6A-41CB-A64F-581B5386BD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6A388AD-3E01-4E67-9792-ACD1C2524B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graphicEl>
                                              <a:dgm id="{46A388AD-3E01-4E67-9792-ACD1C2524B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graphicEl>
                                              <a:dgm id="{46A388AD-3E01-4E67-9792-ACD1C2524B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n-IN" dirty="0" smtClean="0"/>
              <a:t>মন্তব্যঃ ১</a:t>
            </a:r>
            <a:endParaRPr lang="en-US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CA12442-A6BA-4FA5-A12E-6CFBF50202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CCA12442-A6BA-4FA5-A12E-6CFBF50202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CCA12442-A6BA-4FA5-A12E-6CFBF50202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F6CEB31-F754-4311-A8A9-6540263EBD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graphicEl>
                                              <a:dgm id="{2F6CEB31-F754-4311-A8A9-6540263EBD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graphicEl>
                                              <a:dgm id="{2F6CEB31-F754-4311-A8A9-6540263EBD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9E263A6-045E-4463-BF49-D1508E3AB0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graphicEl>
                                              <a:dgm id="{89E263A6-045E-4463-BF49-D1508E3AB0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graphicEl>
                                              <a:dgm id="{89E263A6-045E-4463-BF49-D1508E3AB0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78D6546-B1D8-4197-8823-D56E176FA3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graphicEl>
                                              <a:dgm id="{D78D6546-B1D8-4197-8823-D56E176FA3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graphicEl>
                                              <a:dgm id="{D78D6546-B1D8-4197-8823-D56E176FA3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BA2AF55-5FBC-4AFF-9419-47DAEC9D50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graphicEl>
                                              <a:dgm id="{ABA2AF55-5FBC-4AFF-9419-47DAEC9D50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graphicEl>
                                              <a:dgm id="{ABA2AF55-5FBC-4AFF-9419-47DAEC9D50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8B72E0C-E8DB-4E89-968F-77313453C8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graphicEl>
                                              <a:dgm id="{E8B72E0C-E8DB-4E89-968F-77313453C8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graphicEl>
                                              <a:dgm id="{E8B72E0C-E8DB-4E89-968F-77313453C8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E8093B1-EBF2-49D6-A408-D8CABF7A5C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graphicEl>
                                              <a:dgm id="{4E8093B1-EBF2-49D6-A408-D8CABF7A5C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graphicEl>
                                              <a:dgm id="{4E8093B1-EBF2-49D6-A408-D8CABF7A5C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E5B3DDE-5301-4B99-913F-F68B0AF72D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graphicEl>
                                              <a:dgm id="{CE5B3DDE-5301-4B99-913F-F68B0AF72D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graphicEl>
                                              <a:dgm id="{CE5B3DDE-5301-4B99-913F-F68B0AF72D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8D64FCE-72BA-49F2-BA42-00036D796B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graphicEl>
                                              <a:dgm id="{58D64FCE-72BA-49F2-BA42-00036D796B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graphicEl>
                                              <a:dgm id="{58D64FCE-72BA-49F2-BA42-00036D796B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9DD3321-C970-48DB-B239-576847A132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>
                                            <p:graphicEl>
                                              <a:dgm id="{F9DD3321-C970-48DB-B239-576847A132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">
                                            <p:graphicEl>
                                              <a:dgm id="{F9DD3321-C970-48DB-B239-576847A132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1CC4186-9DD6-4ED5-B870-5F989CB13F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">
                                            <p:graphicEl>
                                              <a:dgm id="{71CC4186-9DD6-4ED5-B870-5F989CB13F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">
                                            <p:graphicEl>
                                              <a:dgm id="{71CC4186-9DD6-4ED5-B870-5F989CB13F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n-IN" dirty="0" smtClean="0"/>
              <a:t>মন্তব্যঃ ২</a:t>
            </a:r>
            <a:endParaRPr lang="en-US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83B36C5-5C45-4804-A29B-A6026AC1C7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C83B36C5-5C45-4804-A29B-A6026AC1C7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C83B36C5-5C45-4804-A29B-A6026AC1C7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5710D28-D078-496C-9780-3396F59A55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graphicEl>
                                              <a:dgm id="{A5710D28-D078-496C-9780-3396F59A55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graphicEl>
                                              <a:dgm id="{A5710D28-D078-496C-9780-3396F59A55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DD76FBD-E03A-48A3-9048-78C512DEA3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graphicEl>
                                              <a:dgm id="{EDD76FBD-E03A-48A3-9048-78C512DEA3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graphicEl>
                                              <a:dgm id="{EDD76FBD-E03A-48A3-9048-78C512DEA3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8A3D5AB-DF2E-4E4D-9FC8-B1FAEBDAD8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graphicEl>
                                              <a:dgm id="{18A3D5AB-DF2E-4E4D-9FC8-B1FAEBDAD8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graphicEl>
                                              <a:dgm id="{18A3D5AB-DF2E-4E4D-9FC8-B1FAEBDAD8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1CEA1E9-7CFC-466F-97A2-E70E7C1259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graphicEl>
                                              <a:dgm id="{41CEA1E9-7CFC-466F-97A2-E70E7C1259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graphicEl>
                                              <a:dgm id="{41CEA1E9-7CFC-466F-97A2-E70E7C1259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1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121</TotalTime>
  <Words>284</Words>
  <Application>Microsoft Office PowerPoint</Application>
  <PresentationFormat>On-screen Show (4:3)</PresentationFormat>
  <Paragraphs>61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Concourse</vt:lpstr>
      <vt:lpstr>         </vt:lpstr>
      <vt:lpstr>বহুপুরুষবাদ</vt:lpstr>
      <vt:lpstr>বহুপুরুষবাদের পক্ষে যুক্তি</vt:lpstr>
      <vt:lpstr>বহুপুরুষবাদের পক্ষে যুক্তি</vt:lpstr>
      <vt:lpstr>জনন মরন করণানাং</vt:lpstr>
      <vt:lpstr>প্রতিনিয়মাৎ অযুগপৎ প্রবৃত্তেশ্চ</vt:lpstr>
      <vt:lpstr>ত্রৈগুণ্যবিপর্যয়াৎ চৈব</vt:lpstr>
      <vt:lpstr>মন্তব্যঃ ১</vt:lpstr>
      <vt:lpstr>মন্তব্যঃ ২</vt:lpstr>
      <vt:lpstr>                  ধন্যবাদ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</dc:title>
  <dc:creator>pholo</dc:creator>
  <cp:lastModifiedBy>pholo</cp:lastModifiedBy>
  <cp:revision>19</cp:revision>
  <dcterms:created xsi:type="dcterms:W3CDTF">2018-03-28T06:57:35Z</dcterms:created>
  <dcterms:modified xsi:type="dcterms:W3CDTF">2022-12-17T07:44:46Z</dcterms:modified>
</cp:coreProperties>
</file>